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5" saveSubsetFonts="1" autoCompressPictures="0">
  <p:sldMasterIdLst>
    <p:sldMasterId id="2147483651" r:id="rId5"/>
    <p:sldMasterId id="2147483648" r:id="rId6"/>
  </p:sldMasterIdLst>
  <p:notesMasterIdLst>
    <p:notesMasterId r:id="rId27"/>
  </p:notesMasterIdLst>
  <p:handoutMasterIdLst>
    <p:handoutMasterId r:id="rId28"/>
  </p:handoutMasterIdLst>
  <p:sldIdLst>
    <p:sldId id="317" r:id="rId7"/>
    <p:sldId id="316" r:id="rId8"/>
    <p:sldId id="319" r:id="rId9"/>
    <p:sldId id="304" r:id="rId10"/>
    <p:sldId id="302" r:id="rId11"/>
    <p:sldId id="318" r:id="rId12"/>
    <p:sldId id="321" r:id="rId13"/>
    <p:sldId id="320" r:id="rId14"/>
    <p:sldId id="309" r:id="rId15"/>
    <p:sldId id="307" r:id="rId16"/>
    <p:sldId id="293" r:id="rId17"/>
    <p:sldId id="294" r:id="rId18"/>
    <p:sldId id="295" r:id="rId19"/>
    <p:sldId id="296" r:id="rId20"/>
    <p:sldId id="297" r:id="rId21"/>
    <p:sldId id="322" r:id="rId22"/>
    <p:sldId id="313" r:id="rId23"/>
    <p:sldId id="310" r:id="rId24"/>
    <p:sldId id="315" r:id="rId25"/>
    <p:sldId id="314" r:id="rId2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0" autoAdjust="0"/>
  </p:normalViewPr>
  <p:slideViewPr>
    <p:cSldViewPr snapToGrid="0" snapToObjects="1">
      <p:cViewPr>
        <p:scale>
          <a:sx n="101" d="100"/>
          <a:sy n="101" d="100"/>
        </p:scale>
        <p:origin x="-2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86ADC-0C92-4802-AFDB-9F1D3433F66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B47D11-9FE8-45CC-823E-679652CEEE63}">
      <dgm:prSet phldrT="[Text]"/>
      <dgm:spPr/>
      <dgm:t>
        <a:bodyPr/>
        <a:lstStyle/>
        <a:p>
          <a:r>
            <a:rPr lang="en-US" dirty="0" smtClean="0"/>
            <a:t>Connect NCDOT</a:t>
          </a:r>
          <a:endParaRPr lang="en-US" dirty="0"/>
        </a:p>
      </dgm:t>
    </dgm:pt>
    <dgm:pt modelId="{9A76508D-B79D-43F1-ADB3-2E1FACD88099}" type="parTrans" cxnId="{36F9C9DF-EAD8-4EA6-9C4B-EF71F79B04C6}">
      <dgm:prSet/>
      <dgm:spPr/>
      <dgm:t>
        <a:bodyPr/>
        <a:lstStyle/>
        <a:p>
          <a:endParaRPr lang="en-US"/>
        </a:p>
      </dgm:t>
    </dgm:pt>
    <dgm:pt modelId="{1DB8CBD2-FE15-4DE2-A578-EBA2ACFD2DC2}" type="sibTrans" cxnId="{36F9C9DF-EAD8-4EA6-9C4B-EF71F79B04C6}">
      <dgm:prSet/>
      <dgm:spPr/>
      <dgm:t>
        <a:bodyPr/>
        <a:lstStyle/>
        <a:p>
          <a:endParaRPr lang="en-US"/>
        </a:p>
      </dgm:t>
    </dgm:pt>
    <dgm:pt modelId="{736EC2E0-30B8-469E-AF5E-A53609CE9351}">
      <dgm:prSet phldrT="[Text]"/>
      <dgm:spPr/>
      <dgm:t>
        <a:bodyPr/>
        <a:lstStyle/>
        <a:p>
          <a:r>
            <a:rPr lang="en-US" dirty="0" smtClean="0"/>
            <a:t>Doing Business</a:t>
          </a:r>
          <a:endParaRPr lang="en-US" dirty="0"/>
        </a:p>
      </dgm:t>
    </dgm:pt>
    <dgm:pt modelId="{F2DAFA0A-1F40-4661-9CF1-E8AEAA82766D}" type="parTrans" cxnId="{9C45042F-02A9-4D7D-9785-8F90F370C951}">
      <dgm:prSet/>
      <dgm:spPr/>
      <dgm:t>
        <a:bodyPr/>
        <a:lstStyle/>
        <a:p>
          <a:endParaRPr lang="en-US"/>
        </a:p>
      </dgm:t>
    </dgm:pt>
    <dgm:pt modelId="{E373CD1B-9392-4D87-A595-E18BC2CC878E}" type="sibTrans" cxnId="{9C45042F-02A9-4D7D-9785-8F90F370C951}">
      <dgm:prSet/>
      <dgm:spPr/>
      <dgm:t>
        <a:bodyPr/>
        <a:lstStyle/>
        <a:p>
          <a:endParaRPr lang="en-US"/>
        </a:p>
      </dgm:t>
    </dgm:pt>
    <dgm:pt modelId="{2E3B0B64-184B-4F8E-BE67-E648D5EC70D3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E753C38C-D9AB-4C65-A5BA-BA85D150E03B}" type="parTrans" cxnId="{2D1C805D-2BBF-438F-A630-32E187D01DFC}">
      <dgm:prSet/>
      <dgm:spPr/>
      <dgm:t>
        <a:bodyPr/>
        <a:lstStyle/>
        <a:p>
          <a:endParaRPr lang="en-US"/>
        </a:p>
      </dgm:t>
    </dgm:pt>
    <dgm:pt modelId="{01EBC3F8-6670-4D01-9276-FD92742D2FC7}" type="sibTrans" cxnId="{2D1C805D-2BBF-438F-A630-32E187D01DFC}">
      <dgm:prSet/>
      <dgm:spPr/>
      <dgm:t>
        <a:bodyPr/>
        <a:lstStyle/>
        <a:p>
          <a:endParaRPr lang="en-US"/>
        </a:p>
      </dgm:t>
    </dgm:pt>
    <dgm:pt modelId="{9F326F81-A5EB-4AF6-90AB-27D38C62BB05}">
      <dgm:prSet phldrT="[Text]"/>
      <dgm:spPr/>
      <dgm:t>
        <a:bodyPr/>
        <a:lstStyle/>
        <a:p>
          <a:r>
            <a:rPr lang="en-US" dirty="0" smtClean="0"/>
            <a:t>CADD</a:t>
          </a:r>
          <a:endParaRPr lang="en-US" dirty="0"/>
        </a:p>
      </dgm:t>
    </dgm:pt>
    <dgm:pt modelId="{B4459C19-797E-4292-8BED-0A61FE51E7AE}" type="parTrans" cxnId="{94A4156A-0D31-48B2-8BC7-21A867A029D3}">
      <dgm:prSet/>
      <dgm:spPr/>
      <dgm:t>
        <a:bodyPr/>
        <a:lstStyle/>
        <a:p>
          <a:endParaRPr lang="en-US"/>
        </a:p>
      </dgm:t>
    </dgm:pt>
    <dgm:pt modelId="{1BD90279-9787-4D62-85AF-187CEC07F630}" type="sibTrans" cxnId="{94A4156A-0D31-48B2-8BC7-21A867A029D3}">
      <dgm:prSet/>
      <dgm:spPr/>
      <dgm:t>
        <a:bodyPr/>
        <a:lstStyle/>
        <a:p>
          <a:endParaRPr lang="en-US"/>
        </a:p>
      </dgm:t>
    </dgm:pt>
    <dgm:pt modelId="{C1976FC2-31AB-4788-9251-B6E26A2F7FB9}">
      <dgm:prSet phldrT="[Text]"/>
      <dgm:spPr/>
      <dgm:t>
        <a:bodyPr/>
        <a:lstStyle/>
        <a:p>
          <a:r>
            <a:rPr lang="en-US" dirty="0" smtClean="0"/>
            <a:t>Trucking</a:t>
          </a:r>
          <a:endParaRPr lang="en-US" dirty="0"/>
        </a:p>
      </dgm:t>
    </dgm:pt>
    <dgm:pt modelId="{FD2EB723-8AE3-4B94-B147-E9FFA862BBDC}" type="parTrans" cxnId="{99C14A2D-0E76-45E3-B9D8-6B0796643055}">
      <dgm:prSet/>
      <dgm:spPr/>
      <dgm:t>
        <a:bodyPr/>
        <a:lstStyle/>
        <a:p>
          <a:endParaRPr lang="en-US"/>
        </a:p>
      </dgm:t>
    </dgm:pt>
    <dgm:pt modelId="{3AD73353-CC8E-4940-810A-97B662622B17}" type="sibTrans" cxnId="{99C14A2D-0E76-45E3-B9D8-6B0796643055}">
      <dgm:prSet/>
      <dgm:spPr/>
      <dgm:t>
        <a:bodyPr/>
        <a:lstStyle/>
        <a:p>
          <a:endParaRPr lang="en-US"/>
        </a:p>
      </dgm:t>
    </dgm:pt>
    <dgm:pt modelId="{A8DBA1E8-09BA-4959-9691-F99523FBA1FA}">
      <dgm:prSet phldrT="[Text]"/>
      <dgm:spPr/>
      <dgm:t>
        <a:bodyPr/>
        <a:lstStyle/>
        <a:p>
          <a:r>
            <a:rPr lang="en-US" dirty="0" smtClean="0"/>
            <a:t>On-the-Job Training</a:t>
          </a:r>
          <a:endParaRPr lang="en-US" dirty="0"/>
        </a:p>
      </dgm:t>
    </dgm:pt>
    <dgm:pt modelId="{AD224995-D9B1-4E66-963E-D2278C7CF16C}" type="parTrans" cxnId="{F81EE367-C9BC-4EF2-A141-049056C8D3CD}">
      <dgm:prSet/>
      <dgm:spPr/>
      <dgm:t>
        <a:bodyPr/>
        <a:lstStyle/>
        <a:p>
          <a:endParaRPr lang="en-US"/>
        </a:p>
      </dgm:t>
    </dgm:pt>
    <dgm:pt modelId="{68AE1961-5184-4673-B992-9B86B7B5081C}" type="sibTrans" cxnId="{F81EE367-C9BC-4EF2-A141-049056C8D3CD}">
      <dgm:prSet/>
      <dgm:spPr/>
      <dgm:t>
        <a:bodyPr/>
        <a:lstStyle/>
        <a:p>
          <a:endParaRPr lang="en-US"/>
        </a:p>
      </dgm:t>
    </dgm:pt>
    <dgm:pt modelId="{1B3BFD46-8EA6-4801-A3F9-EE48583E1145}">
      <dgm:prSet phldrT="[Text]"/>
      <dgm:spPr/>
      <dgm:t>
        <a:bodyPr/>
        <a:lstStyle/>
        <a:p>
          <a:r>
            <a:rPr lang="en-US" dirty="0" smtClean="0"/>
            <a:t>Small Business</a:t>
          </a:r>
          <a:endParaRPr lang="en-US" dirty="0"/>
        </a:p>
      </dgm:t>
    </dgm:pt>
    <dgm:pt modelId="{4468220F-6AA4-4CB7-9AF3-C709C9E8232E}" type="sibTrans" cxnId="{6F10D85C-6FDC-4E7F-BF0E-0C1FD17CC96D}">
      <dgm:prSet/>
      <dgm:spPr/>
      <dgm:t>
        <a:bodyPr/>
        <a:lstStyle/>
        <a:p>
          <a:endParaRPr lang="en-US"/>
        </a:p>
      </dgm:t>
    </dgm:pt>
    <dgm:pt modelId="{8F060B0D-DF28-42DE-9986-B3CD9E1DF34D}" type="parTrans" cxnId="{6F10D85C-6FDC-4E7F-BF0E-0C1FD17CC96D}">
      <dgm:prSet/>
      <dgm:spPr/>
      <dgm:t>
        <a:bodyPr/>
        <a:lstStyle/>
        <a:p>
          <a:endParaRPr lang="en-US"/>
        </a:p>
      </dgm:t>
    </dgm:pt>
    <dgm:pt modelId="{B639F3C2-1695-49D4-8953-FF3CC54ED130}">
      <dgm:prSet phldrT="[Text]"/>
      <dgm:spPr/>
      <dgm:t>
        <a:bodyPr/>
        <a:lstStyle/>
        <a:p>
          <a:r>
            <a:rPr lang="en-US" smtClean="0"/>
            <a:t>GIS</a:t>
          </a:r>
          <a:endParaRPr lang="en-US" dirty="0"/>
        </a:p>
      </dgm:t>
    </dgm:pt>
    <dgm:pt modelId="{33781C78-B866-4E51-A35B-E5AD64A9C8CE}" type="sibTrans" cxnId="{6444CDC7-F583-4E95-A668-79F41D3912B5}">
      <dgm:prSet/>
      <dgm:spPr/>
      <dgm:t>
        <a:bodyPr/>
        <a:lstStyle/>
        <a:p>
          <a:endParaRPr lang="en-US"/>
        </a:p>
      </dgm:t>
    </dgm:pt>
    <dgm:pt modelId="{E5877CD2-D71D-4C98-B585-39F1FA17C1B4}" type="parTrans" cxnId="{6444CDC7-F583-4E95-A668-79F41D3912B5}">
      <dgm:prSet/>
      <dgm:spPr/>
      <dgm:t>
        <a:bodyPr/>
        <a:lstStyle/>
        <a:p>
          <a:endParaRPr lang="en-US"/>
        </a:p>
      </dgm:t>
    </dgm:pt>
    <dgm:pt modelId="{8EED5BE4-BE18-4567-8988-ADAF70A07C4F}" type="pres">
      <dgm:prSet presAssocID="{9E086ADC-0C92-4802-AFDB-9F1D3433F6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A6164-8A4D-45CE-8FA0-FE890E4FFA7E}" type="pres">
      <dgm:prSet presAssocID="{9E086ADC-0C92-4802-AFDB-9F1D3433F66B}" presName="hierFlow" presStyleCnt="0"/>
      <dgm:spPr/>
    </dgm:pt>
    <dgm:pt modelId="{D1A00221-9106-4388-B3E1-FF6A6B4EA27F}" type="pres">
      <dgm:prSet presAssocID="{9E086ADC-0C92-4802-AFDB-9F1D3433F6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3F04F8B-2CD7-415A-B6A9-E88DF31C10CA}" type="pres">
      <dgm:prSet presAssocID="{D3B47D11-9FE8-45CC-823E-679652CEEE63}" presName="Name14" presStyleCnt="0"/>
      <dgm:spPr/>
    </dgm:pt>
    <dgm:pt modelId="{741C5085-AEBC-465A-A7E9-2FD3D33EACBE}" type="pres">
      <dgm:prSet presAssocID="{D3B47D11-9FE8-45CC-823E-679652CEEE6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EB88B5-9596-4542-8B90-1B89BBA6311E}" type="pres">
      <dgm:prSet presAssocID="{D3B47D11-9FE8-45CC-823E-679652CEEE63}" presName="hierChild2" presStyleCnt="0"/>
      <dgm:spPr/>
    </dgm:pt>
    <dgm:pt modelId="{F604194C-3AE7-4ADD-BF18-7571A1C4046C}" type="pres">
      <dgm:prSet presAssocID="{F2DAFA0A-1F40-4661-9CF1-E8AEAA82766D}" presName="Name19" presStyleLbl="parChTrans1D2" presStyleIdx="0" presStyleCnt="2"/>
      <dgm:spPr/>
      <dgm:t>
        <a:bodyPr/>
        <a:lstStyle/>
        <a:p>
          <a:endParaRPr lang="en-US"/>
        </a:p>
      </dgm:t>
    </dgm:pt>
    <dgm:pt modelId="{771609B7-60DF-40F1-9281-1D654E3DAB0B}" type="pres">
      <dgm:prSet presAssocID="{736EC2E0-30B8-469E-AF5E-A53609CE9351}" presName="Name21" presStyleCnt="0"/>
      <dgm:spPr/>
    </dgm:pt>
    <dgm:pt modelId="{CC159694-7286-407A-8B8A-BCE56CB647D3}" type="pres">
      <dgm:prSet presAssocID="{736EC2E0-30B8-469E-AF5E-A53609CE9351}" presName="level2Shape" presStyleLbl="node2" presStyleIdx="0" presStyleCnt="2"/>
      <dgm:spPr/>
      <dgm:t>
        <a:bodyPr/>
        <a:lstStyle/>
        <a:p>
          <a:endParaRPr lang="en-US"/>
        </a:p>
      </dgm:t>
    </dgm:pt>
    <dgm:pt modelId="{491A80E1-175B-41A1-8AFF-F9008F3B3ED1}" type="pres">
      <dgm:prSet presAssocID="{736EC2E0-30B8-469E-AF5E-A53609CE9351}" presName="hierChild3" presStyleCnt="0"/>
      <dgm:spPr/>
    </dgm:pt>
    <dgm:pt modelId="{37A985EF-C5E9-49DE-846C-CA621808F9B5}" type="pres">
      <dgm:prSet presAssocID="{FD2EB723-8AE3-4B94-B147-E9FFA862BBDC}" presName="Name19" presStyleLbl="parChTrans1D3" presStyleIdx="0" presStyleCnt="4"/>
      <dgm:spPr/>
      <dgm:t>
        <a:bodyPr/>
        <a:lstStyle/>
        <a:p>
          <a:endParaRPr lang="en-US"/>
        </a:p>
      </dgm:t>
    </dgm:pt>
    <dgm:pt modelId="{EBE49E16-6B42-42F8-9E0F-902AD8F1A366}" type="pres">
      <dgm:prSet presAssocID="{C1976FC2-31AB-4788-9251-B6E26A2F7FB9}" presName="Name21" presStyleCnt="0"/>
      <dgm:spPr/>
    </dgm:pt>
    <dgm:pt modelId="{59D12281-140E-4DB1-BD58-199F3FFE00EE}" type="pres">
      <dgm:prSet presAssocID="{C1976FC2-31AB-4788-9251-B6E26A2F7FB9}" presName="level2Shape" presStyleLbl="node3" presStyleIdx="0" presStyleCnt="4"/>
      <dgm:spPr/>
      <dgm:t>
        <a:bodyPr/>
        <a:lstStyle/>
        <a:p>
          <a:endParaRPr lang="en-US"/>
        </a:p>
      </dgm:t>
    </dgm:pt>
    <dgm:pt modelId="{04169FFE-4FE4-4D93-A368-B26A05A48EF5}" type="pres">
      <dgm:prSet presAssocID="{C1976FC2-31AB-4788-9251-B6E26A2F7FB9}" presName="hierChild3" presStyleCnt="0"/>
      <dgm:spPr/>
    </dgm:pt>
    <dgm:pt modelId="{E7E4E032-A839-45CD-85F4-A8411055F6EC}" type="pres">
      <dgm:prSet presAssocID="{8F060B0D-DF28-42DE-9986-B3CD9E1DF34D}" presName="Name19" presStyleLbl="parChTrans1D3" presStyleIdx="1" presStyleCnt="4"/>
      <dgm:spPr/>
      <dgm:t>
        <a:bodyPr/>
        <a:lstStyle/>
        <a:p>
          <a:endParaRPr lang="en-US"/>
        </a:p>
      </dgm:t>
    </dgm:pt>
    <dgm:pt modelId="{339FC049-3608-41BA-8BEC-79C75BC06B6E}" type="pres">
      <dgm:prSet presAssocID="{1B3BFD46-8EA6-4801-A3F9-EE48583E1145}" presName="Name21" presStyleCnt="0"/>
      <dgm:spPr/>
    </dgm:pt>
    <dgm:pt modelId="{45EF129D-2708-4FD5-B3D2-146B7FCE8AE9}" type="pres">
      <dgm:prSet presAssocID="{1B3BFD46-8EA6-4801-A3F9-EE48583E1145}" presName="level2Shape" presStyleLbl="node3" presStyleIdx="1" presStyleCnt="4"/>
      <dgm:spPr/>
      <dgm:t>
        <a:bodyPr/>
        <a:lstStyle/>
        <a:p>
          <a:endParaRPr lang="en-US"/>
        </a:p>
      </dgm:t>
    </dgm:pt>
    <dgm:pt modelId="{DC74526A-0B51-431C-B2CC-9DCD0D443F82}" type="pres">
      <dgm:prSet presAssocID="{1B3BFD46-8EA6-4801-A3F9-EE48583E1145}" presName="hierChild3" presStyleCnt="0"/>
      <dgm:spPr/>
    </dgm:pt>
    <dgm:pt modelId="{F1266F8C-5FBC-4D6F-8432-6C4D454F89AE}" type="pres">
      <dgm:prSet presAssocID="{AD224995-D9B1-4E66-963E-D2278C7CF16C}" presName="Name19" presStyleLbl="parChTrans1D4" presStyleIdx="0" presStyleCnt="1"/>
      <dgm:spPr/>
      <dgm:t>
        <a:bodyPr/>
        <a:lstStyle/>
        <a:p>
          <a:endParaRPr lang="en-US"/>
        </a:p>
      </dgm:t>
    </dgm:pt>
    <dgm:pt modelId="{A17BFC27-F67B-4FCB-84E8-9FF88FFB3E1B}" type="pres">
      <dgm:prSet presAssocID="{A8DBA1E8-09BA-4959-9691-F99523FBA1FA}" presName="Name21" presStyleCnt="0"/>
      <dgm:spPr/>
    </dgm:pt>
    <dgm:pt modelId="{8B17F9A4-1FAA-4D29-AFE8-D4736C3B23AF}" type="pres">
      <dgm:prSet presAssocID="{A8DBA1E8-09BA-4959-9691-F99523FBA1FA}" presName="level2Shape" presStyleLbl="node4" presStyleIdx="0" presStyleCnt="1"/>
      <dgm:spPr/>
      <dgm:t>
        <a:bodyPr/>
        <a:lstStyle/>
        <a:p>
          <a:endParaRPr lang="en-US"/>
        </a:p>
      </dgm:t>
    </dgm:pt>
    <dgm:pt modelId="{53612AA3-3DE2-4412-9914-1DB5AB91BAE3}" type="pres">
      <dgm:prSet presAssocID="{A8DBA1E8-09BA-4959-9691-F99523FBA1FA}" presName="hierChild3" presStyleCnt="0"/>
      <dgm:spPr/>
    </dgm:pt>
    <dgm:pt modelId="{FEE97B84-4E2C-4A8A-AEBF-062C70613C35}" type="pres">
      <dgm:prSet presAssocID="{E753C38C-D9AB-4C65-A5BA-BA85D150E03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32975BC-69AF-4266-B50F-E47A09939499}" type="pres">
      <dgm:prSet presAssocID="{2E3B0B64-184B-4F8E-BE67-E648D5EC70D3}" presName="Name21" presStyleCnt="0"/>
      <dgm:spPr/>
    </dgm:pt>
    <dgm:pt modelId="{F32A3CE1-4A23-4818-B971-007844D6C3EE}" type="pres">
      <dgm:prSet presAssocID="{2E3B0B64-184B-4F8E-BE67-E648D5EC70D3}" presName="level2Shape" presStyleLbl="node2" presStyleIdx="1" presStyleCnt="2"/>
      <dgm:spPr/>
      <dgm:t>
        <a:bodyPr/>
        <a:lstStyle/>
        <a:p>
          <a:endParaRPr lang="en-US"/>
        </a:p>
      </dgm:t>
    </dgm:pt>
    <dgm:pt modelId="{1AC772DA-AAF1-4365-B085-72871A56A052}" type="pres">
      <dgm:prSet presAssocID="{2E3B0B64-184B-4F8E-BE67-E648D5EC70D3}" presName="hierChild3" presStyleCnt="0"/>
      <dgm:spPr/>
    </dgm:pt>
    <dgm:pt modelId="{0E148BB3-C1DB-4C10-A2D1-CF1AD9C30147}" type="pres">
      <dgm:prSet presAssocID="{B4459C19-797E-4292-8BED-0A61FE51E7AE}" presName="Name19" presStyleLbl="parChTrans1D3" presStyleIdx="2" presStyleCnt="4"/>
      <dgm:spPr/>
      <dgm:t>
        <a:bodyPr/>
        <a:lstStyle/>
        <a:p>
          <a:endParaRPr lang="en-US"/>
        </a:p>
      </dgm:t>
    </dgm:pt>
    <dgm:pt modelId="{F56268A0-A4CC-4509-AD3F-F6BA12FD308D}" type="pres">
      <dgm:prSet presAssocID="{9F326F81-A5EB-4AF6-90AB-27D38C62BB05}" presName="Name21" presStyleCnt="0"/>
      <dgm:spPr/>
    </dgm:pt>
    <dgm:pt modelId="{56E723DB-37DE-45FB-870D-DF3C7D992849}" type="pres">
      <dgm:prSet presAssocID="{9F326F81-A5EB-4AF6-90AB-27D38C62BB05}" presName="level2Shape" presStyleLbl="node3" presStyleIdx="2" presStyleCnt="4"/>
      <dgm:spPr/>
      <dgm:t>
        <a:bodyPr/>
        <a:lstStyle/>
        <a:p>
          <a:endParaRPr lang="en-US"/>
        </a:p>
      </dgm:t>
    </dgm:pt>
    <dgm:pt modelId="{EC20B7D7-98E0-48C3-9A96-6BD536999EBA}" type="pres">
      <dgm:prSet presAssocID="{9F326F81-A5EB-4AF6-90AB-27D38C62BB05}" presName="hierChild3" presStyleCnt="0"/>
      <dgm:spPr/>
    </dgm:pt>
    <dgm:pt modelId="{6310D27E-807B-403F-A470-E45C85279E0D}" type="pres">
      <dgm:prSet presAssocID="{E5877CD2-D71D-4C98-B585-39F1FA17C1B4}" presName="Name19" presStyleLbl="parChTrans1D3" presStyleIdx="3" presStyleCnt="4"/>
      <dgm:spPr/>
      <dgm:t>
        <a:bodyPr/>
        <a:lstStyle/>
        <a:p>
          <a:endParaRPr lang="en-US"/>
        </a:p>
      </dgm:t>
    </dgm:pt>
    <dgm:pt modelId="{D6E7F178-1B00-41DA-B915-6008F7F10475}" type="pres">
      <dgm:prSet presAssocID="{B639F3C2-1695-49D4-8953-FF3CC54ED130}" presName="Name21" presStyleCnt="0"/>
      <dgm:spPr/>
    </dgm:pt>
    <dgm:pt modelId="{1A37C66F-219F-4218-A313-DED7BD99B31C}" type="pres">
      <dgm:prSet presAssocID="{B639F3C2-1695-49D4-8953-FF3CC54ED130}" presName="level2Shape" presStyleLbl="node3" presStyleIdx="3" presStyleCnt="4"/>
      <dgm:spPr/>
      <dgm:t>
        <a:bodyPr/>
        <a:lstStyle/>
        <a:p>
          <a:endParaRPr lang="en-US"/>
        </a:p>
      </dgm:t>
    </dgm:pt>
    <dgm:pt modelId="{A94EAAC4-134C-48F2-9CCA-7103B23D4604}" type="pres">
      <dgm:prSet presAssocID="{B639F3C2-1695-49D4-8953-FF3CC54ED130}" presName="hierChild3" presStyleCnt="0"/>
      <dgm:spPr/>
    </dgm:pt>
    <dgm:pt modelId="{48B91256-76C8-486A-95A3-A6983C198F14}" type="pres">
      <dgm:prSet presAssocID="{9E086ADC-0C92-4802-AFDB-9F1D3433F66B}" presName="bgShapesFlow" presStyleCnt="0"/>
      <dgm:spPr/>
    </dgm:pt>
  </dgm:ptLst>
  <dgm:cxnLst>
    <dgm:cxn modelId="{94A4156A-0D31-48B2-8BC7-21A867A029D3}" srcId="{2E3B0B64-184B-4F8E-BE67-E648D5EC70D3}" destId="{9F326F81-A5EB-4AF6-90AB-27D38C62BB05}" srcOrd="0" destOrd="0" parTransId="{B4459C19-797E-4292-8BED-0A61FE51E7AE}" sibTransId="{1BD90279-9787-4D62-85AF-187CEC07F630}"/>
    <dgm:cxn modelId="{AD01B598-419F-4132-B854-BBE71AEE0391}" type="presOf" srcId="{9E086ADC-0C92-4802-AFDB-9F1D3433F66B}" destId="{8EED5BE4-BE18-4567-8988-ADAF70A07C4F}" srcOrd="0" destOrd="0" presId="urn:microsoft.com/office/officeart/2005/8/layout/hierarchy6"/>
    <dgm:cxn modelId="{AA57D9E0-DE84-4E72-9EB6-BD9C19EF6019}" type="presOf" srcId="{A8DBA1E8-09BA-4959-9691-F99523FBA1FA}" destId="{8B17F9A4-1FAA-4D29-AFE8-D4736C3B23AF}" srcOrd="0" destOrd="0" presId="urn:microsoft.com/office/officeart/2005/8/layout/hierarchy6"/>
    <dgm:cxn modelId="{C0A3558F-3ADF-496C-B208-512AAD987928}" type="presOf" srcId="{D3B47D11-9FE8-45CC-823E-679652CEEE63}" destId="{741C5085-AEBC-465A-A7E9-2FD3D33EACBE}" srcOrd="0" destOrd="0" presId="urn:microsoft.com/office/officeart/2005/8/layout/hierarchy6"/>
    <dgm:cxn modelId="{B741A1B6-0ADA-4548-8C3F-6B796C1415A3}" type="presOf" srcId="{C1976FC2-31AB-4788-9251-B6E26A2F7FB9}" destId="{59D12281-140E-4DB1-BD58-199F3FFE00EE}" srcOrd="0" destOrd="0" presId="urn:microsoft.com/office/officeart/2005/8/layout/hierarchy6"/>
    <dgm:cxn modelId="{8A5FB4FF-CA99-4F43-BC98-C2BEA40D2913}" type="presOf" srcId="{F2DAFA0A-1F40-4661-9CF1-E8AEAA82766D}" destId="{F604194C-3AE7-4ADD-BF18-7571A1C4046C}" srcOrd="0" destOrd="0" presId="urn:microsoft.com/office/officeart/2005/8/layout/hierarchy6"/>
    <dgm:cxn modelId="{570ECF1A-9310-49F1-B2CA-333C69D86D83}" type="presOf" srcId="{E753C38C-D9AB-4C65-A5BA-BA85D150E03B}" destId="{FEE97B84-4E2C-4A8A-AEBF-062C70613C35}" srcOrd="0" destOrd="0" presId="urn:microsoft.com/office/officeart/2005/8/layout/hierarchy6"/>
    <dgm:cxn modelId="{9C45042F-02A9-4D7D-9785-8F90F370C951}" srcId="{D3B47D11-9FE8-45CC-823E-679652CEEE63}" destId="{736EC2E0-30B8-469E-AF5E-A53609CE9351}" srcOrd="0" destOrd="0" parTransId="{F2DAFA0A-1F40-4661-9CF1-E8AEAA82766D}" sibTransId="{E373CD1B-9392-4D87-A595-E18BC2CC878E}"/>
    <dgm:cxn modelId="{E7BF8BB0-9DF6-4650-877A-CFCFA429B0D1}" type="presOf" srcId="{736EC2E0-30B8-469E-AF5E-A53609CE9351}" destId="{CC159694-7286-407A-8B8A-BCE56CB647D3}" srcOrd="0" destOrd="0" presId="urn:microsoft.com/office/officeart/2005/8/layout/hierarchy6"/>
    <dgm:cxn modelId="{6F10D85C-6FDC-4E7F-BF0E-0C1FD17CC96D}" srcId="{736EC2E0-30B8-469E-AF5E-A53609CE9351}" destId="{1B3BFD46-8EA6-4801-A3F9-EE48583E1145}" srcOrd="1" destOrd="0" parTransId="{8F060B0D-DF28-42DE-9986-B3CD9E1DF34D}" sibTransId="{4468220F-6AA4-4CB7-9AF3-C709C9E8232E}"/>
    <dgm:cxn modelId="{47773445-C29D-44E1-9464-13966C5413E2}" type="presOf" srcId="{2E3B0B64-184B-4F8E-BE67-E648D5EC70D3}" destId="{F32A3CE1-4A23-4818-B971-007844D6C3EE}" srcOrd="0" destOrd="0" presId="urn:microsoft.com/office/officeart/2005/8/layout/hierarchy6"/>
    <dgm:cxn modelId="{36F9C9DF-EAD8-4EA6-9C4B-EF71F79B04C6}" srcId="{9E086ADC-0C92-4802-AFDB-9F1D3433F66B}" destId="{D3B47D11-9FE8-45CC-823E-679652CEEE63}" srcOrd="0" destOrd="0" parTransId="{9A76508D-B79D-43F1-ADB3-2E1FACD88099}" sibTransId="{1DB8CBD2-FE15-4DE2-A578-EBA2ACFD2DC2}"/>
    <dgm:cxn modelId="{6444CDC7-F583-4E95-A668-79F41D3912B5}" srcId="{2E3B0B64-184B-4F8E-BE67-E648D5EC70D3}" destId="{B639F3C2-1695-49D4-8953-FF3CC54ED130}" srcOrd="1" destOrd="0" parTransId="{E5877CD2-D71D-4C98-B585-39F1FA17C1B4}" sibTransId="{33781C78-B866-4E51-A35B-E5AD64A9C8CE}"/>
    <dgm:cxn modelId="{5840898C-EBD1-4CD0-A491-8DD94527BFB2}" type="presOf" srcId="{9F326F81-A5EB-4AF6-90AB-27D38C62BB05}" destId="{56E723DB-37DE-45FB-870D-DF3C7D992849}" srcOrd="0" destOrd="0" presId="urn:microsoft.com/office/officeart/2005/8/layout/hierarchy6"/>
    <dgm:cxn modelId="{E398A081-FE41-4985-AF9E-7BD789F2A5E6}" type="presOf" srcId="{FD2EB723-8AE3-4B94-B147-E9FFA862BBDC}" destId="{37A985EF-C5E9-49DE-846C-CA621808F9B5}" srcOrd="0" destOrd="0" presId="urn:microsoft.com/office/officeart/2005/8/layout/hierarchy6"/>
    <dgm:cxn modelId="{99C14A2D-0E76-45E3-B9D8-6B0796643055}" srcId="{736EC2E0-30B8-469E-AF5E-A53609CE9351}" destId="{C1976FC2-31AB-4788-9251-B6E26A2F7FB9}" srcOrd="0" destOrd="0" parTransId="{FD2EB723-8AE3-4B94-B147-E9FFA862BBDC}" sibTransId="{3AD73353-CC8E-4940-810A-97B662622B17}"/>
    <dgm:cxn modelId="{C2DC6415-C72A-4730-BD12-A9BF370A9EF2}" type="presOf" srcId="{E5877CD2-D71D-4C98-B585-39F1FA17C1B4}" destId="{6310D27E-807B-403F-A470-E45C85279E0D}" srcOrd="0" destOrd="0" presId="urn:microsoft.com/office/officeart/2005/8/layout/hierarchy6"/>
    <dgm:cxn modelId="{ADFDF205-D9CB-4EBE-AF50-D993C9911967}" type="presOf" srcId="{1B3BFD46-8EA6-4801-A3F9-EE48583E1145}" destId="{45EF129D-2708-4FD5-B3D2-146B7FCE8AE9}" srcOrd="0" destOrd="0" presId="urn:microsoft.com/office/officeart/2005/8/layout/hierarchy6"/>
    <dgm:cxn modelId="{F3ADB7D5-BDE7-468D-B335-7D6FB8D8544B}" type="presOf" srcId="{8F060B0D-DF28-42DE-9986-B3CD9E1DF34D}" destId="{E7E4E032-A839-45CD-85F4-A8411055F6EC}" srcOrd="0" destOrd="0" presId="urn:microsoft.com/office/officeart/2005/8/layout/hierarchy6"/>
    <dgm:cxn modelId="{2D1C805D-2BBF-438F-A630-32E187D01DFC}" srcId="{D3B47D11-9FE8-45CC-823E-679652CEEE63}" destId="{2E3B0B64-184B-4F8E-BE67-E648D5EC70D3}" srcOrd="1" destOrd="0" parTransId="{E753C38C-D9AB-4C65-A5BA-BA85D150E03B}" sibTransId="{01EBC3F8-6670-4D01-9276-FD92742D2FC7}"/>
    <dgm:cxn modelId="{F81EE367-C9BC-4EF2-A141-049056C8D3CD}" srcId="{1B3BFD46-8EA6-4801-A3F9-EE48583E1145}" destId="{A8DBA1E8-09BA-4959-9691-F99523FBA1FA}" srcOrd="0" destOrd="0" parTransId="{AD224995-D9B1-4E66-963E-D2278C7CF16C}" sibTransId="{68AE1961-5184-4673-B992-9B86B7B5081C}"/>
    <dgm:cxn modelId="{31B87741-BA65-4B56-954D-C45E914EBE54}" type="presOf" srcId="{AD224995-D9B1-4E66-963E-D2278C7CF16C}" destId="{F1266F8C-5FBC-4D6F-8432-6C4D454F89AE}" srcOrd="0" destOrd="0" presId="urn:microsoft.com/office/officeart/2005/8/layout/hierarchy6"/>
    <dgm:cxn modelId="{0CD1498C-1C5A-40A5-A508-965AF90BA482}" type="presOf" srcId="{B639F3C2-1695-49D4-8953-FF3CC54ED130}" destId="{1A37C66F-219F-4218-A313-DED7BD99B31C}" srcOrd="0" destOrd="0" presId="urn:microsoft.com/office/officeart/2005/8/layout/hierarchy6"/>
    <dgm:cxn modelId="{9BCCAE1A-BCB8-482C-985A-04FF2DD38258}" type="presOf" srcId="{B4459C19-797E-4292-8BED-0A61FE51E7AE}" destId="{0E148BB3-C1DB-4C10-A2D1-CF1AD9C30147}" srcOrd="0" destOrd="0" presId="urn:microsoft.com/office/officeart/2005/8/layout/hierarchy6"/>
    <dgm:cxn modelId="{FC427511-E505-4C88-9D41-11338201249F}" type="presParOf" srcId="{8EED5BE4-BE18-4567-8988-ADAF70A07C4F}" destId="{5DBA6164-8A4D-45CE-8FA0-FE890E4FFA7E}" srcOrd="0" destOrd="0" presId="urn:microsoft.com/office/officeart/2005/8/layout/hierarchy6"/>
    <dgm:cxn modelId="{255CB525-82D4-4D4E-A8D5-B6DCCBD14626}" type="presParOf" srcId="{5DBA6164-8A4D-45CE-8FA0-FE890E4FFA7E}" destId="{D1A00221-9106-4388-B3E1-FF6A6B4EA27F}" srcOrd="0" destOrd="0" presId="urn:microsoft.com/office/officeart/2005/8/layout/hierarchy6"/>
    <dgm:cxn modelId="{DE2794AE-2167-439A-983D-71DDC6130A07}" type="presParOf" srcId="{D1A00221-9106-4388-B3E1-FF6A6B4EA27F}" destId="{C3F04F8B-2CD7-415A-B6A9-E88DF31C10CA}" srcOrd="0" destOrd="0" presId="urn:microsoft.com/office/officeart/2005/8/layout/hierarchy6"/>
    <dgm:cxn modelId="{B682B4C0-C97A-41EF-B1EB-F1DC73CB4729}" type="presParOf" srcId="{C3F04F8B-2CD7-415A-B6A9-E88DF31C10CA}" destId="{741C5085-AEBC-465A-A7E9-2FD3D33EACBE}" srcOrd="0" destOrd="0" presId="urn:microsoft.com/office/officeart/2005/8/layout/hierarchy6"/>
    <dgm:cxn modelId="{4DF50B3C-4F1F-46EA-B829-8B3FBBCEA1FE}" type="presParOf" srcId="{C3F04F8B-2CD7-415A-B6A9-E88DF31C10CA}" destId="{0EEB88B5-9596-4542-8B90-1B89BBA6311E}" srcOrd="1" destOrd="0" presId="urn:microsoft.com/office/officeart/2005/8/layout/hierarchy6"/>
    <dgm:cxn modelId="{BC2FE7D5-1A13-40BF-A00F-BCA367DFFF36}" type="presParOf" srcId="{0EEB88B5-9596-4542-8B90-1B89BBA6311E}" destId="{F604194C-3AE7-4ADD-BF18-7571A1C4046C}" srcOrd="0" destOrd="0" presId="urn:microsoft.com/office/officeart/2005/8/layout/hierarchy6"/>
    <dgm:cxn modelId="{A350C5AE-6425-43BC-9695-7FE2BB19E47B}" type="presParOf" srcId="{0EEB88B5-9596-4542-8B90-1B89BBA6311E}" destId="{771609B7-60DF-40F1-9281-1D654E3DAB0B}" srcOrd="1" destOrd="0" presId="urn:microsoft.com/office/officeart/2005/8/layout/hierarchy6"/>
    <dgm:cxn modelId="{E8ECCBB2-E395-47EF-9C02-BB450DE60ED5}" type="presParOf" srcId="{771609B7-60DF-40F1-9281-1D654E3DAB0B}" destId="{CC159694-7286-407A-8B8A-BCE56CB647D3}" srcOrd="0" destOrd="0" presId="urn:microsoft.com/office/officeart/2005/8/layout/hierarchy6"/>
    <dgm:cxn modelId="{B786D96B-0EEB-40DD-9F3C-3A890544DBBA}" type="presParOf" srcId="{771609B7-60DF-40F1-9281-1D654E3DAB0B}" destId="{491A80E1-175B-41A1-8AFF-F9008F3B3ED1}" srcOrd="1" destOrd="0" presId="urn:microsoft.com/office/officeart/2005/8/layout/hierarchy6"/>
    <dgm:cxn modelId="{AA870B3C-8B79-4382-9BEB-C85F1F8188D7}" type="presParOf" srcId="{491A80E1-175B-41A1-8AFF-F9008F3B3ED1}" destId="{37A985EF-C5E9-49DE-846C-CA621808F9B5}" srcOrd="0" destOrd="0" presId="urn:microsoft.com/office/officeart/2005/8/layout/hierarchy6"/>
    <dgm:cxn modelId="{D55AA355-9460-4C66-B9D0-2C2C1CCB3188}" type="presParOf" srcId="{491A80E1-175B-41A1-8AFF-F9008F3B3ED1}" destId="{EBE49E16-6B42-42F8-9E0F-902AD8F1A366}" srcOrd="1" destOrd="0" presId="urn:microsoft.com/office/officeart/2005/8/layout/hierarchy6"/>
    <dgm:cxn modelId="{A8ADF40F-4E7D-4638-ACA5-B42ED43327CC}" type="presParOf" srcId="{EBE49E16-6B42-42F8-9E0F-902AD8F1A366}" destId="{59D12281-140E-4DB1-BD58-199F3FFE00EE}" srcOrd="0" destOrd="0" presId="urn:microsoft.com/office/officeart/2005/8/layout/hierarchy6"/>
    <dgm:cxn modelId="{C9C86447-2B70-4DDE-BEB4-DA179C4A360F}" type="presParOf" srcId="{EBE49E16-6B42-42F8-9E0F-902AD8F1A366}" destId="{04169FFE-4FE4-4D93-A368-B26A05A48EF5}" srcOrd="1" destOrd="0" presId="urn:microsoft.com/office/officeart/2005/8/layout/hierarchy6"/>
    <dgm:cxn modelId="{A9A3673B-7FF9-4BF5-99C5-69217B64DCC1}" type="presParOf" srcId="{491A80E1-175B-41A1-8AFF-F9008F3B3ED1}" destId="{E7E4E032-A839-45CD-85F4-A8411055F6EC}" srcOrd="2" destOrd="0" presId="urn:microsoft.com/office/officeart/2005/8/layout/hierarchy6"/>
    <dgm:cxn modelId="{9FDCDF4B-F4BE-4AF3-9212-5EAEA4CB3C73}" type="presParOf" srcId="{491A80E1-175B-41A1-8AFF-F9008F3B3ED1}" destId="{339FC049-3608-41BA-8BEC-79C75BC06B6E}" srcOrd="3" destOrd="0" presId="urn:microsoft.com/office/officeart/2005/8/layout/hierarchy6"/>
    <dgm:cxn modelId="{E7262B00-4008-44B9-A669-9CA724AC0D18}" type="presParOf" srcId="{339FC049-3608-41BA-8BEC-79C75BC06B6E}" destId="{45EF129D-2708-4FD5-B3D2-146B7FCE8AE9}" srcOrd="0" destOrd="0" presId="urn:microsoft.com/office/officeart/2005/8/layout/hierarchy6"/>
    <dgm:cxn modelId="{86794A8D-CB59-4074-80F8-5769842867E8}" type="presParOf" srcId="{339FC049-3608-41BA-8BEC-79C75BC06B6E}" destId="{DC74526A-0B51-431C-B2CC-9DCD0D443F82}" srcOrd="1" destOrd="0" presId="urn:microsoft.com/office/officeart/2005/8/layout/hierarchy6"/>
    <dgm:cxn modelId="{E3BDB4A2-BDB0-4DF4-AC1F-C1B2BB02AF6F}" type="presParOf" srcId="{DC74526A-0B51-431C-B2CC-9DCD0D443F82}" destId="{F1266F8C-5FBC-4D6F-8432-6C4D454F89AE}" srcOrd="0" destOrd="0" presId="urn:microsoft.com/office/officeart/2005/8/layout/hierarchy6"/>
    <dgm:cxn modelId="{4EE53EDC-6F36-4D7D-92F9-187AFDE5E9AF}" type="presParOf" srcId="{DC74526A-0B51-431C-B2CC-9DCD0D443F82}" destId="{A17BFC27-F67B-4FCB-84E8-9FF88FFB3E1B}" srcOrd="1" destOrd="0" presId="urn:microsoft.com/office/officeart/2005/8/layout/hierarchy6"/>
    <dgm:cxn modelId="{DB9A1DCB-3717-4AF0-896E-A5EA19CD8640}" type="presParOf" srcId="{A17BFC27-F67B-4FCB-84E8-9FF88FFB3E1B}" destId="{8B17F9A4-1FAA-4D29-AFE8-D4736C3B23AF}" srcOrd="0" destOrd="0" presId="urn:microsoft.com/office/officeart/2005/8/layout/hierarchy6"/>
    <dgm:cxn modelId="{6914DCC6-0FDE-478A-9F04-F6E51BB373A5}" type="presParOf" srcId="{A17BFC27-F67B-4FCB-84E8-9FF88FFB3E1B}" destId="{53612AA3-3DE2-4412-9914-1DB5AB91BAE3}" srcOrd="1" destOrd="0" presId="urn:microsoft.com/office/officeart/2005/8/layout/hierarchy6"/>
    <dgm:cxn modelId="{3F6551A1-FEA3-451C-BE50-148039F7A2FB}" type="presParOf" srcId="{0EEB88B5-9596-4542-8B90-1B89BBA6311E}" destId="{FEE97B84-4E2C-4A8A-AEBF-062C70613C35}" srcOrd="2" destOrd="0" presId="urn:microsoft.com/office/officeart/2005/8/layout/hierarchy6"/>
    <dgm:cxn modelId="{A9A3BC70-2F3A-4744-AC15-985EA1D0278A}" type="presParOf" srcId="{0EEB88B5-9596-4542-8B90-1B89BBA6311E}" destId="{532975BC-69AF-4266-B50F-E47A09939499}" srcOrd="3" destOrd="0" presId="urn:microsoft.com/office/officeart/2005/8/layout/hierarchy6"/>
    <dgm:cxn modelId="{D4DB3C0A-4E4A-46CE-B4B4-87DEC92FA1CD}" type="presParOf" srcId="{532975BC-69AF-4266-B50F-E47A09939499}" destId="{F32A3CE1-4A23-4818-B971-007844D6C3EE}" srcOrd="0" destOrd="0" presId="urn:microsoft.com/office/officeart/2005/8/layout/hierarchy6"/>
    <dgm:cxn modelId="{3434CDB9-D21A-4852-A8C9-1AEACFF235D3}" type="presParOf" srcId="{532975BC-69AF-4266-B50F-E47A09939499}" destId="{1AC772DA-AAF1-4365-B085-72871A56A052}" srcOrd="1" destOrd="0" presId="urn:microsoft.com/office/officeart/2005/8/layout/hierarchy6"/>
    <dgm:cxn modelId="{1DD262B3-7192-425E-9C83-A1B11AE3B89E}" type="presParOf" srcId="{1AC772DA-AAF1-4365-B085-72871A56A052}" destId="{0E148BB3-C1DB-4C10-A2D1-CF1AD9C30147}" srcOrd="0" destOrd="0" presId="urn:microsoft.com/office/officeart/2005/8/layout/hierarchy6"/>
    <dgm:cxn modelId="{169D675F-D818-412B-A522-ADA8E146AB6E}" type="presParOf" srcId="{1AC772DA-AAF1-4365-B085-72871A56A052}" destId="{F56268A0-A4CC-4509-AD3F-F6BA12FD308D}" srcOrd="1" destOrd="0" presId="urn:microsoft.com/office/officeart/2005/8/layout/hierarchy6"/>
    <dgm:cxn modelId="{FECCF72A-96E2-4D8D-9547-AC8B6CD5E8F4}" type="presParOf" srcId="{F56268A0-A4CC-4509-AD3F-F6BA12FD308D}" destId="{56E723DB-37DE-45FB-870D-DF3C7D992849}" srcOrd="0" destOrd="0" presId="urn:microsoft.com/office/officeart/2005/8/layout/hierarchy6"/>
    <dgm:cxn modelId="{E04E543C-56A9-4F21-A5C7-6116F8F9C610}" type="presParOf" srcId="{F56268A0-A4CC-4509-AD3F-F6BA12FD308D}" destId="{EC20B7D7-98E0-48C3-9A96-6BD536999EBA}" srcOrd="1" destOrd="0" presId="urn:microsoft.com/office/officeart/2005/8/layout/hierarchy6"/>
    <dgm:cxn modelId="{5CA7ABA0-20D3-4322-B33A-80CD3F7FCD03}" type="presParOf" srcId="{1AC772DA-AAF1-4365-B085-72871A56A052}" destId="{6310D27E-807B-403F-A470-E45C85279E0D}" srcOrd="2" destOrd="0" presId="urn:microsoft.com/office/officeart/2005/8/layout/hierarchy6"/>
    <dgm:cxn modelId="{0FAF61E5-6183-440C-957B-E7867A1D617D}" type="presParOf" srcId="{1AC772DA-AAF1-4365-B085-72871A56A052}" destId="{D6E7F178-1B00-41DA-B915-6008F7F10475}" srcOrd="3" destOrd="0" presId="urn:microsoft.com/office/officeart/2005/8/layout/hierarchy6"/>
    <dgm:cxn modelId="{BF128091-C48C-48E4-9558-ED0362768F3C}" type="presParOf" srcId="{D6E7F178-1B00-41DA-B915-6008F7F10475}" destId="{1A37C66F-219F-4218-A313-DED7BD99B31C}" srcOrd="0" destOrd="0" presId="urn:microsoft.com/office/officeart/2005/8/layout/hierarchy6"/>
    <dgm:cxn modelId="{3BD8E8EA-5719-4419-AAE9-A0E59CF35647}" type="presParOf" srcId="{D6E7F178-1B00-41DA-B915-6008F7F10475}" destId="{A94EAAC4-134C-48F2-9CCA-7103B23D4604}" srcOrd="1" destOrd="0" presId="urn:microsoft.com/office/officeart/2005/8/layout/hierarchy6"/>
    <dgm:cxn modelId="{C7736C90-E3DC-475E-B5C1-D4DE76CDA7DA}" type="presParOf" srcId="{8EED5BE4-BE18-4567-8988-ADAF70A07C4F}" destId="{48B91256-76C8-486A-95A3-A6983C198F1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86ADC-0C92-4802-AFDB-9F1D3433F66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B47D11-9FE8-45CC-823E-679652CEEE6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DMV</a:t>
          </a:r>
          <a:br>
            <a:rPr lang="en-US" dirty="0" smtClean="0"/>
          </a:br>
          <a:r>
            <a:rPr lang="en-US" dirty="0" smtClean="0"/>
            <a:t>(</a:t>
          </a:r>
          <a:r>
            <a:rPr lang="en-US" smtClean="0"/>
            <a:t>home page)</a:t>
          </a:r>
          <a:endParaRPr lang="en-US" dirty="0"/>
        </a:p>
      </dgm:t>
    </dgm:pt>
    <dgm:pt modelId="{9A76508D-B79D-43F1-ADB3-2E1FACD88099}" type="parTrans" cxnId="{36F9C9DF-EAD8-4EA6-9C4B-EF71F79B04C6}">
      <dgm:prSet/>
      <dgm:spPr/>
      <dgm:t>
        <a:bodyPr/>
        <a:lstStyle/>
        <a:p>
          <a:endParaRPr lang="en-US"/>
        </a:p>
      </dgm:t>
    </dgm:pt>
    <dgm:pt modelId="{1DB8CBD2-FE15-4DE2-A578-EBA2ACFD2DC2}" type="sibTrans" cxnId="{36F9C9DF-EAD8-4EA6-9C4B-EF71F79B04C6}">
      <dgm:prSet/>
      <dgm:spPr/>
      <dgm:t>
        <a:bodyPr/>
        <a:lstStyle/>
        <a:p>
          <a:endParaRPr lang="en-US"/>
        </a:p>
      </dgm:t>
    </dgm:pt>
    <dgm:pt modelId="{2169304A-C635-41C6-B988-E342140E009C}">
      <dgm:prSet phldrT="[Text]"/>
      <dgm:spPr/>
      <dgm:t>
        <a:bodyPr/>
        <a:lstStyle/>
        <a:p>
          <a:r>
            <a:rPr lang="en-US" dirty="0" smtClean="0"/>
            <a:t>DMV</a:t>
          </a:r>
          <a:br>
            <a:rPr lang="en-US" dirty="0" smtClean="0"/>
          </a:br>
          <a:r>
            <a:rPr lang="en-US" dirty="0" smtClean="0"/>
            <a:t>Documents (library)</a:t>
          </a:r>
          <a:endParaRPr lang="en-US" dirty="0"/>
        </a:p>
      </dgm:t>
    </dgm:pt>
    <dgm:pt modelId="{07036D8D-FB4A-4A6D-A290-775DCE05076C}" type="parTrans" cxnId="{AF26BDAD-85D0-494E-8C2E-5AD8A5CA34FB}">
      <dgm:prSet/>
      <dgm:spPr/>
      <dgm:t>
        <a:bodyPr/>
        <a:lstStyle/>
        <a:p>
          <a:endParaRPr lang="en-US"/>
        </a:p>
      </dgm:t>
    </dgm:pt>
    <dgm:pt modelId="{29A9127D-8497-434F-B691-D8AE586461ED}" type="sibTrans" cxnId="{AF26BDAD-85D0-494E-8C2E-5AD8A5CA34FB}">
      <dgm:prSet/>
      <dgm:spPr/>
      <dgm:t>
        <a:bodyPr/>
        <a:lstStyle/>
        <a:p>
          <a:endParaRPr lang="en-US"/>
        </a:p>
      </dgm:t>
    </dgm:pt>
    <dgm:pt modelId="{290EE730-2FA7-4324-B7C6-EFC873CA429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Hearings</a:t>
          </a:r>
          <a:br>
            <a:rPr lang="en-US" dirty="0" smtClean="0"/>
          </a:br>
          <a:r>
            <a:rPr lang="en-US" dirty="0" smtClean="0"/>
            <a:t>(page)</a:t>
          </a:r>
          <a:endParaRPr lang="en-US" dirty="0"/>
        </a:p>
      </dgm:t>
    </dgm:pt>
    <dgm:pt modelId="{6BC6E663-808A-427A-B1EF-95A74706C39F}" type="parTrans" cxnId="{7729C64F-F027-4D33-A8EB-A725856F8006}">
      <dgm:prSet/>
      <dgm:spPr/>
      <dgm:t>
        <a:bodyPr/>
        <a:lstStyle/>
        <a:p>
          <a:endParaRPr lang="en-US"/>
        </a:p>
      </dgm:t>
    </dgm:pt>
    <dgm:pt modelId="{B6AB9F80-2B03-4E77-A548-E97DAC39851E}" type="sibTrans" cxnId="{7729C64F-F027-4D33-A8EB-A725856F8006}">
      <dgm:prSet/>
      <dgm:spPr/>
      <dgm:t>
        <a:bodyPr/>
        <a:lstStyle/>
        <a:p>
          <a:endParaRPr lang="en-US"/>
        </a:p>
      </dgm:t>
    </dgm:pt>
    <dgm:pt modelId="{A922E5C4-92FB-42F5-9A5C-E7614DC21834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/>
            <a:t>Documents</a:t>
          </a:r>
          <a:endParaRPr lang="en-US" dirty="0"/>
        </a:p>
      </dgm:t>
    </dgm:pt>
    <dgm:pt modelId="{B66A5F96-2440-4AB9-A071-CD5A46CA6680}" type="parTrans" cxnId="{2B21E030-DF8E-49F0-A3C8-CA9DBDBF0A55}">
      <dgm:prSet/>
      <dgm:spPr/>
      <dgm:t>
        <a:bodyPr/>
        <a:lstStyle/>
        <a:p>
          <a:endParaRPr lang="en-US"/>
        </a:p>
      </dgm:t>
    </dgm:pt>
    <dgm:pt modelId="{95CA75C1-B010-4E9D-9FCD-66500E5A3708}" type="sibTrans" cxnId="{2B21E030-DF8E-49F0-A3C8-CA9DBDBF0A55}">
      <dgm:prSet/>
      <dgm:spPr/>
      <dgm:t>
        <a:bodyPr/>
        <a:lstStyle/>
        <a:p>
          <a:endParaRPr lang="en-US"/>
        </a:p>
      </dgm:t>
    </dgm:pt>
    <dgm:pt modelId="{211BA517-6F1C-471C-A220-422484F3D8E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Vehicle Services</a:t>
          </a:r>
          <a:br>
            <a:rPr lang="en-US" dirty="0" smtClean="0"/>
          </a:br>
          <a:r>
            <a:rPr lang="en-US" dirty="0" smtClean="0"/>
            <a:t>(folder)</a:t>
          </a:r>
          <a:endParaRPr lang="en-US" dirty="0"/>
        </a:p>
      </dgm:t>
    </dgm:pt>
    <dgm:pt modelId="{9CECDDFD-7220-4EB9-B20B-65DA5B9439C2}" type="parTrans" cxnId="{7108E5AB-9BF0-49AD-9458-A6A946BA8E05}">
      <dgm:prSet/>
      <dgm:spPr/>
      <dgm:t>
        <a:bodyPr/>
        <a:lstStyle/>
        <a:p>
          <a:endParaRPr lang="en-US"/>
        </a:p>
      </dgm:t>
    </dgm:pt>
    <dgm:pt modelId="{0052D32D-4D71-4F59-8BC2-61C4B5ED0DE4}" type="sibTrans" cxnId="{7108E5AB-9BF0-49AD-9458-A6A946BA8E05}">
      <dgm:prSet/>
      <dgm:spPr/>
      <dgm:t>
        <a:bodyPr/>
        <a:lstStyle/>
        <a:p>
          <a:endParaRPr lang="en-US"/>
        </a:p>
      </dgm:t>
    </dgm:pt>
    <dgm:pt modelId="{E73AC646-3A8D-4DFB-BFC3-AEF5B916C40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DMV Extended </a:t>
          </a:r>
          <a:r>
            <a:rPr lang="en-US" dirty="0" err="1" smtClean="0"/>
            <a:t>Hrs</a:t>
          </a:r>
          <a:r>
            <a:rPr lang="en-US" dirty="0" smtClean="0"/>
            <a:t> Locations</a:t>
          </a:r>
          <a:br>
            <a:rPr lang="en-US" dirty="0" smtClean="0"/>
          </a:br>
          <a:r>
            <a:rPr lang="en-US" dirty="0" smtClean="0"/>
            <a:t>(list)</a:t>
          </a:r>
          <a:endParaRPr lang="en-US" dirty="0"/>
        </a:p>
      </dgm:t>
    </dgm:pt>
    <dgm:pt modelId="{F56E1A5D-FA59-437D-808C-A0860CF8A22A}" type="parTrans" cxnId="{A261373D-24CF-4176-9B54-D1B0F175EDDD}">
      <dgm:prSet/>
      <dgm:spPr/>
      <dgm:t>
        <a:bodyPr/>
        <a:lstStyle/>
        <a:p>
          <a:endParaRPr lang="en-US"/>
        </a:p>
      </dgm:t>
    </dgm:pt>
    <dgm:pt modelId="{D67E0F9D-1424-4DD5-A958-6D3B04A2E8ED}" type="sibTrans" cxnId="{A261373D-24CF-4176-9B54-D1B0F175EDDD}">
      <dgm:prSet/>
      <dgm:spPr/>
      <dgm:t>
        <a:bodyPr/>
        <a:lstStyle/>
        <a:p>
          <a:endParaRPr lang="en-US"/>
        </a:p>
      </dgm:t>
    </dgm:pt>
    <dgm:pt modelId="{11DE33EA-DE10-4C4B-9922-1007DA50FE0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DMV FAQs</a:t>
          </a:r>
          <a:br>
            <a:rPr lang="en-US" dirty="0" smtClean="0"/>
          </a:br>
          <a:r>
            <a:rPr lang="en-US" dirty="0" smtClean="0"/>
            <a:t>(list)</a:t>
          </a:r>
          <a:endParaRPr lang="en-US" dirty="0"/>
        </a:p>
      </dgm:t>
    </dgm:pt>
    <dgm:pt modelId="{130210A4-7099-4C2E-9E18-0AB7611551DE}" type="parTrans" cxnId="{FEC24E65-96F5-46B9-B4C8-A21CA75B509D}">
      <dgm:prSet/>
      <dgm:spPr/>
      <dgm:t>
        <a:bodyPr/>
        <a:lstStyle/>
        <a:p>
          <a:endParaRPr lang="en-US"/>
        </a:p>
      </dgm:t>
    </dgm:pt>
    <dgm:pt modelId="{30C05490-258E-4056-A5AF-964BF3A6B186}" type="sibTrans" cxnId="{FEC24E65-96F5-46B9-B4C8-A21CA75B509D}">
      <dgm:prSet/>
      <dgm:spPr/>
      <dgm:t>
        <a:bodyPr/>
        <a:lstStyle/>
        <a:p>
          <a:endParaRPr lang="en-US"/>
        </a:p>
      </dgm:t>
    </dgm:pt>
    <dgm:pt modelId="{ACEF9334-29B8-41F2-AD0D-7D712AAF1CDD}">
      <dgm:prSet phldrT="[Text]"/>
      <dgm:spPr/>
      <dgm:t>
        <a:bodyPr/>
        <a:lstStyle/>
        <a:p>
          <a:r>
            <a:rPr lang="en-US" dirty="0" smtClean="0"/>
            <a:t>Images</a:t>
          </a:r>
          <a:br>
            <a:rPr lang="en-US" dirty="0" smtClean="0"/>
          </a:br>
          <a:r>
            <a:rPr lang="en-US" dirty="0" smtClean="0"/>
            <a:t>(library)</a:t>
          </a:r>
          <a:endParaRPr lang="en-US" dirty="0"/>
        </a:p>
      </dgm:t>
    </dgm:pt>
    <dgm:pt modelId="{5ED26EA3-7622-45DE-8E3F-6D02F9DA1D02}" type="parTrans" cxnId="{D16BC093-76E1-4F76-8711-8A1C97544B8D}">
      <dgm:prSet/>
      <dgm:spPr/>
      <dgm:t>
        <a:bodyPr/>
        <a:lstStyle/>
        <a:p>
          <a:endParaRPr lang="en-US"/>
        </a:p>
      </dgm:t>
    </dgm:pt>
    <dgm:pt modelId="{11051F4C-D49F-429B-969E-A8B4E45579E5}" type="sibTrans" cxnId="{D16BC093-76E1-4F76-8711-8A1C97544B8D}">
      <dgm:prSet/>
      <dgm:spPr/>
      <dgm:t>
        <a:bodyPr/>
        <a:lstStyle/>
        <a:p>
          <a:endParaRPr lang="en-US"/>
        </a:p>
      </dgm:t>
    </dgm:pt>
    <dgm:pt modelId="{10ECB347-3425-49E5-ADFE-8A09071DD6DD}">
      <dgm:prSet phldrT="[Text]"/>
      <dgm:spPr/>
      <dgm:t>
        <a:bodyPr/>
        <a:lstStyle/>
        <a:p>
          <a:r>
            <a:rPr lang="en-US" dirty="0" smtClean="0"/>
            <a:t>Images</a:t>
          </a:r>
          <a:endParaRPr lang="en-US" dirty="0"/>
        </a:p>
      </dgm:t>
    </dgm:pt>
    <dgm:pt modelId="{A1FD5FFD-B692-4B52-9F9D-B12F49BC139D}" type="parTrans" cxnId="{B2BACF69-2473-4CCF-918E-DB3BF528863A}">
      <dgm:prSet/>
      <dgm:spPr/>
      <dgm:t>
        <a:bodyPr/>
        <a:lstStyle/>
        <a:p>
          <a:endParaRPr lang="en-US"/>
        </a:p>
      </dgm:t>
    </dgm:pt>
    <dgm:pt modelId="{704DB251-C272-48C0-950C-477A1AC6F73F}" type="sibTrans" cxnId="{B2BACF69-2473-4CCF-918E-DB3BF528863A}">
      <dgm:prSet/>
      <dgm:spPr/>
      <dgm:t>
        <a:bodyPr/>
        <a:lstStyle/>
        <a:p>
          <a:endParaRPr lang="en-US"/>
        </a:p>
      </dgm:t>
    </dgm:pt>
    <dgm:pt modelId="{27A80EB1-4408-4B9E-8C14-04A32EB2B056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/>
            <a:t>Documents</a:t>
          </a:r>
          <a:endParaRPr lang="en-US" dirty="0"/>
        </a:p>
      </dgm:t>
    </dgm:pt>
    <dgm:pt modelId="{C7DC85D7-8124-4B5C-AC9C-C3570EA95353}" type="parTrans" cxnId="{F2E8AA1F-0E4A-48EE-8DF4-79D50C9F6108}">
      <dgm:prSet/>
      <dgm:spPr/>
      <dgm:t>
        <a:bodyPr/>
        <a:lstStyle/>
        <a:p>
          <a:endParaRPr lang="en-US"/>
        </a:p>
      </dgm:t>
    </dgm:pt>
    <dgm:pt modelId="{BE9DC376-9AC4-41C6-9CAF-FD85E3330D9F}" type="sibTrans" cxnId="{F2E8AA1F-0E4A-48EE-8DF4-79D50C9F6108}">
      <dgm:prSet/>
      <dgm:spPr/>
      <dgm:t>
        <a:bodyPr/>
        <a:lstStyle/>
        <a:p>
          <a:endParaRPr lang="en-US"/>
        </a:p>
      </dgm:t>
    </dgm:pt>
    <dgm:pt modelId="{B0369AFC-6F6C-4F61-AFF7-D7CE9876AC8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VS Manuals</a:t>
          </a:r>
          <a:br>
            <a:rPr lang="en-US" dirty="0" smtClean="0"/>
          </a:br>
          <a:r>
            <a:rPr lang="en-US" dirty="0" smtClean="0"/>
            <a:t>(folder)</a:t>
          </a:r>
          <a:endParaRPr lang="en-US" dirty="0"/>
        </a:p>
      </dgm:t>
    </dgm:pt>
    <dgm:pt modelId="{1478F7B7-A0AF-4855-8C8A-57CF13E52696}" type="parTrans" cxnId="{4C2E9075-601F-4350-863C-2CBBB6455360}">
      <dgm:prSet/>
      <dgm:spPr/>
      <dgm:t>
        <a:bodyPr/>
        <a:lstStyle/>
        <a:p>
          <a:endParaRPr lang="en-US"/>
        </a:p>
      </dgm:t>
    </dgm:pt>
    <dgm:pt modelId="{72ACF8FF-E471-4296-B0FD-F0DC31C53C87}" type="sibTrans" cxnId="{4C2E9075-601F-4350-863C-2CBBB6455360}">
      <dgm:prSet/>
      <dgm:spPr/>
      <dgm:t>
        <a:bodyPr/>
        <a:lstStyle/>
        <a:p>
          <a:endParaRPr lang="en-US"/>
        </a:p>
      </dgm:t>
    </dgm:pt>
    <dgm:pt modelId="{C96F2468-A28F-4FBC-8303-118F1B169677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/>
            <a:t>Documents</a:t>
          </a:r>
          <a:endParaRPr lang="en-US" dirty="0"/>
        </a:p>
      </dgm:t>
    </dgm:pt>
    <dgm:pt modelId="{D583A072-E8EA-41B2-9E75-977EC80EE1F0}" type="parTrans" cxnId="{98A61B77-8612-40ED-A323-672668DCE795}">
      <dgm:prSet/>
      <dgm:spPr/>
      <dgm:t>
        <a:bodyPr/>
        <a:lstStyle/>
        <a:p>
          <a:endParaRPr lang="en-US"/>
        </a:p>
      </dgm:t>
    </dgm:pt>
    <dgm:pt modelId="{67915BBC-D2BA-4822-AB5F-6605B20800B3}" type="sibTrans" cxnId="{98A61B77-8612-40ED-A323-672668DCE795}">
      <dgm:prSet/>
      <dgm:spPr/>
      <dgm:t>
        <a:bodyPr/>
        <a:lstStyle/>
        <a:p>
          <a:endParaRPr lang="en-US"/>
        </a:p>
      </dgm:t>
    </dgm:pt>
    <dgm:pt modelId="{615A6167-173E-437E-9A6E-16664949BA67}">
      <dgm:prSet phldrT="[Text]"/>
      <dgm:spPr/>
      <dgm:t>
        <a:bodyPr/>
        <a:lstStyle/>
        <a:p>
          <a:r>
            <a:rPr lang="en-US" dirty="0" smtClean="0"/>
            <a:t>Items</a:t>
          </a:r>
          <a:endParaRPr lang="en-US" dirty="0"/>
        </a:p>
      </dgm:t>
    </dgm:pt>
    <dgm:pt modelId="{B5724B3A-056D-42D1-B65F-C8B6891D9DB4}" type="parTrans" cxnId="{8CC9A727-5CD3-4115-BECB-7C8AB64322DC}">
      <dgm:prSet/>
      <dgm:spPr/>
      <dgm:t>
        <a:bodyPr/>
        <a:lstStyle/>
        <a:p>
          <a:endParaRPr lang="en-US"/>
        </a:p>
      </dgm:t>
    </dgm:pt>
    <dgm:pt modelId="{A02E7B62-1A15-4304-AED4-990E49063A82}" type="sibTrans" cxnId="{8CC9A727-5CD3-4115-BECB-7C8AB64322DC}">
      <dgm:prSet/>
      <dgm:spPr/>
      <dgm:t>
        <a:bodyPr/>
        <a:lstStyle/>
        <a:p>
          <a:endParaRPr lang="en-US"/>
        </a:p>
      </dgm:t>
    </dgm:pt>
    <dgm:pt modelId="{DF1F7D7B-7309-4DDC-B43F-EABC38BC2CB3}">
      <dgm:prSet phldrT="[Text]"/>
      <dgm:spPr/>
      <dgm:t>
        <a:bodyPr/>
        <a:lstStyle/>
        <a:p>
          <a:r>
            <a:rPr lang="en-US" dirty="0" smtClean="0"/>
            <a:t>Items</a:t>
          </a:r>
          <a:endParaRPr lang="en-US" dirty="0"/>
        </a:p>
      </dgm:t>
    </dgm:pt>
    <dgm:pt modelId="{0282A4AC-EDC7-416A-8774-0A90CEB984DA}" type="parTrans" cxnId="{9C178430-B548-4E57-B155-F194D9022FF3}">
      <dgm:prSet/>
      <dgm:spPr/>
      <dgm:t>
        <a:bodyPr/>
        <a:lstStyle/>
        <a:p>
          <a:endParaRPr lang="en-US"/>
        </a:p>
      </dgm:t>
    </dgm:pt>
    <dgm:pt modelId="{41F4A53C-086E-4BAB-B853-64B711181B07}" type="sibTrans" cxnId="{9C178430-B548-4E57-B155-F194D9022FF3}">
      <dgm:prSet/>
      <dgm:spPr/>
      <dgm:t>
        <a:bodyPr/>
        <a:lstStyle/>
        <a:p>
          <a:endParaRPr lang="en-US"/>
        </a:p>
      </dgm:t>
    </dgm:pt>
    <dgm:pt modelId="{F1BC0319-81EC-475F-BF02-40220A2841A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License &amp; Theft</a:t>
          </a:r>
          <a:br>
            <a:rPr lang="en-US" dirty="0" smtClean="0"/>
          </a:br>
          <a:r>
            <a:rPr lang="en-US" dirty="0" smtClean="0"/>
            <a:t>(page)</a:t>
          </a:r>
          <a:endParaRPr lang="en-US" dirty="0"/>
        </a:p>
      </dgm:t>
    </dgm:pt>
    <dgm:pt modelId="{3C1D084E-B054-4797-9F62-5827F438B3BE}" type="parTrans" cxnId="{419FC3AE-8731-4F15-A965-50EB194A64FB}">
      <dgm:prSet/>
      <dgm:spPr/>
      <dgm:t>
        <a:bodyPr/>
        <a:lstStyle/>
        <a:p>
          <a:endParaRPr lang="en-US"/>
        </a:p>
      </dgm:t>
    </dgm:pt>
    <dgm:pt modelId="{C582CDD4-1798-477C-9C86-7B62A2ED0EE9}" type="sibTrans" cxnId="{419FC3AE-8731-4F15-A965-50EB194A64FB}">
      <dgm:prSet/>
      <dgm:spPr/>
      <dgm:t>
        <a:bodyPr/>
        <a:lstStyle/>
        <a:p>
          <a:endParaRPr lang="en-US"/>
        </a:p>
      </dgm:t>
    </dgm:pt>
    <dgm:pt modelId="{405850B2-FF3D-40DD-8148-C8A5352F0EAF}">
      <dgm:prSet phldrT="[Text]"/>
      <dgm:spPr/>
      <dgm:t>
        <a:bodyPr/>
        <a:lstStyle/>
        <a:p>
          <a:r>
            <a:rPr lang="en-US" dirty="0" smtClean="0"/>
            <a:t>Items</a:t>
          </a:r>
          <a:endParaRPr lang="en-US" dirty="0"/>
        </a:p>
      </dgm:t>
    </dgm:pt>
    <dgm:pt modelId="{DEF34141-8243-4B34-9D2F-604D340DA25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DMV Alerts</a:t>
          </a:r>
          <a:br>
            <a:rPr lang="en-US" dirty="0" smtClean="0"/>
          </a:br>
          <a:r>
            <a:rPr lang="en-US" dirty="0" smtClean="0"/>
            <a:t>(list)</a:t>
          </a:r>
          <a:endParaRPr lang="en-US" dirty="0"/>
        </a:p>
      </dgm:t>
    </dgm:pt>
    <dgm:pt modelId="{EA5E1B9F-B980-46DA-A827-987EC28CC46F}" type="sibTrans" cxnId="{CEDD88DB-82AE-4A3C-AA45-4796FEBF57BA}">
      <dgm:prSet/>
      <dgm:spPr/>
      <dgm:t>
        <a:bodyPr/>
        <a:lstStyle/>
        <a:p>
          <a:endParaRPr lang="en-US"/>
        </a:p>
      </dgm:t>
    </dgm:pt>
    <dgm:pt modelId="{453A4C67-72AA-4909-94B3-C08BD29448B1}" type="parTrans" cxnId="{CEDD88DB-82AE-4A3C-AA45-4796FEBF57BA}">
      <dgm:prSet/>
      <dgm:spPr/>
      <dgm:t>
        <a:bodyPr/>
        <a:lstStyle/>
        <a:p>
          <a:endParaRPr lang="en-US"/>
        </a:p>
      </dgm:t>
    </dgm:pt>
    <dgm:pt modelId="{432472F2-753F-4D8E-93D3-11580C37E325}" type="sibTrans" cxnId="{0398F5E5-C5F6-40E1-82A3-5475E540D602}">
      <dgm:prSet/>
      <dgm:spPr/>
      <dgm:t>
        <a:bodyPr/>
        <a:lstStyle/>
        <a:p>
          <a:endParaRPr lang="en-US"/>
        </a:p>
      </dgm:t>
    </dgm:pt>
    <dgm:pt modelId="{CB04826C-BC81-4DB8-8B26-B4D42613D813}" type="parTrans" cxnId="{0398F5E5-C5F6-40E1-82A3-5475E540D602}">
      <dgm:prSet/>
      <dgm:spPr/>
      <dgm:t>
        <a:bodyPr/>
        <a:lstStyle/>
        <a:p>
          <a:endParaRPr lang="en-US"/>
        </a:p>
      </dgm:t>
    </dgm:pt>
    <dgm:pt modelId="{36DE327A-6A44-451F-968C-FC3BC975C6C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Lists</a:t>
          </a:r>
          <a:endParaRPr lang="en-US" dirty="0"/>
        </a:p>
      </dgm:t>
    </dgm:pt>
    <dgm:pt modelId="{BDD3B602-6CD1-4F5D-BB40-34F9E23D2C4F}" type="parTrans" cxnId="{D6A309F5-918D-4BD9-94DA-0511295C0795}">
      <dgm:prSet/>
      <dgm:spPr/>
      <dgm:t>
        <a:bodyPr/>
        <a:lstStyle/>
        <a:p>
          <a:endParaRPr lang="en-US"/>
        </a:p>
      </dgm:t>
    </dgm:pt>
    <dgm:pt modelId="{3805A58F-57E5-4F91-A9ED-C7012B25AE85}" type="sibTrans" cxnId="{D6A309F5-918D-4BD9-94DA-0511295C0795}">
      <dgm:prSet/>
      <dgm:spPr/>
      <dgm:t>
        <a:bodyPr/>
        <a:lstStyle/>
        <a:p>
          <a:endParaRPr lang="en-US"/>
        </a:p>
      </dgm:t>
    </dgm:pt>
    <dgm:pt modelId="{BB01B12B-8050-4972-8C6F-7BC028D6AC70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Items</a:t>
          </a:r>
          <a:endParaRPr lang="en-US" dirty="0"/>
        </a:p>
      </dgm:t>
    </dgm:pt>
    <dgm:pt modelId="{64425FC2-3A79-4FFA-A027-B7604B549911}" type="parTrans" cxnId="{0610AD09-90D5-46EB-B8CB-75A4A353C279}">
      <dgm:prSet/>
      <dgm:spPr/>
      <dgm:t>
        <a:bodyPr/>
        <a:lstStyle/>
        <a:p>
          <a:endParaRPr lang="en-US"/>
        </a:p>
      </dgm:t>
    </dgm:pt>
    <dgm:pt modelId="{E8C1C53C-C2AE-430E-B120-140612DF9A38}" type="sibTrans" cxnId="{0610AD09-90D5-46EB-B8CB-75A4A353C279}">
      <dgm:prSet/>
      <dgm:spPr/>
      <dgm:t>
        <a:bodyPr/>
        <a:lstStyle/>
        <a:p>
          <a:endParaRPr lang="en-US"/>
        </a:p>
      </dgm:t>
    </dgm:pt>
    <dgm:pt modelId="{2EAABF2D-EF4D-4A41-9C40-B083BEEF79E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Lists</a:t>
          </a:r>
          <a:endParaRPr lang="en-US" dirty="0"/>
        </a:p>
      </dgm:t>
    </dgm:pt>
    <dgm:pt modelId="{7980437C-3BE4-49BE-B994-426C084274C3}" type="parTrans" cxnId="{E34C14AF-E73F-463D-B523-8D266454FA73}">
      <dgm:prSet/>
      <dgm:spPr/>
      <dgm:t>
        <a:bodyPr/>
        <a:lstStyle/>
        <a:p>
          <a:endParaRPr lang="en-US"/>
        </a:p>
      </dgm:t>
    </dgm:pt>
    <dgm:pt modelId="{1C5E2D8C-07A1-4FEF-9D36-2A6C89220CC1}" type="sibTrans" cxnId="{E34C14AF-E73F-463D-B523-8D266454FA73}">
      <dgm:prSet/>
      <dgm:spPr/>
      <dgm:t>
        <a:bodyPr/>
        <a:lstStyle/>
        <a:p>
          <a:endParaRPr lang="en-US"/>
        </a:p>
      </dgm:t>
    </dgm:pt>
    <dgm:pt modelId="{B3429304-5C49-4E00-8354-C568701D92D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Items</a:t>
          </a:r>
          <a:endParaRPr lang="en-US" dirty="0"/>
        </a:p>
      </dgm:t>
    </dgm:pt>
    <dgm:pt modelId="{085DAA0C-F890-45AF-93E2-6EA9A4250514}" type="parTrans" cxnId="{5F53634D-4EC0-4F3A-95C8-72247D139346}">
      <dgm:prSet/>
      <dgm:spPr/>
      <dgm:t>
        <a:bodyPr/>
        <a:lstStyle/>
        <a:p>
          <a:endParaRPr lang="en-US"/>
        </a:p>
      </dgm:t>
    </dgm:pt>
    <dgm:pt modelId="{1E827742-A2AF-461C-BC7F-AF230DCB667C}" type="sibTrans" cxnId="{5F53634D-4EC0-4F3A-95C8-72247D139346}">
      <dgm:prSet/>
      <dgm:spPr/>
      <dgm:t>
        <a:bodyPr/>
        <a:lstStyle/>
        <a:p>
          <a:endParaRPr lang="en-US"/>
        </a:p>
      </dgm:t>
    </dgm:pt>
    <dgm:pt modelId="{59646EE7-B1C2-48E6-BB7C-2F0E8D687ED3}" type="pres">
      <dgm:prSet presAssocID="{9E086ADC-0C92-4802-AFDB-9F1D3433F6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59FC71-663E-448F-806C-4A74C31B91A4}" type="pres">
      <dgm:prSet presAssocID="{9E086ADC-0C92-4802-AFDB-9F1D3433F66B}" presName="hierFlow" presStyleCnt="0"/>
      <dgm:spPr/>
    </dgm:pt>
    <dgm:pt modelId="{7C80DC6D-04CE-4E33-B6B2-0FE82D632FB5}" type="pres">
      <dgm:prSet presAssocID="{9E086ADC-0C92-4802-AFDB-9F1D3433F6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CBA5EA9-237A-4546-949C-9086DB23C387}" type="pres">
      <dgm:prSet presAssocID="{D3B47D11-9FE8-45CC-823E-679652CEEE63}" presName="Name14" presStyleCnt="0"/>
      <dgm:spPr/>
    </dgm:pt>
    <dgm:pt modelId="{D41678A1-F6D0-4D05-A3FF-5AF06799A50E}" type="pres">
      <dgm:prSet presAssocID="{D3B47D11-9FE8-45CC-823E-679652CEEE6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BDC9E-E2B3-4948-9C98-DF3F7A06E838}" type="pres">
      <dgm:prSet presAssocID="{D3B47D11-9FE8-45CC-823E-679652CEEE63}" presName="hierChild2" presStyleCnt="0"/>
      <dgm:spPr/>
    </dgm:pt>
    <dgm:pt modelId="{82D5B6DA-C6B7-4380-97AA-8AD5025CEDC4}" type="pres">
      <dgm:prSet presAssocID="{07036D8D-FB4A-4A6D-A290-775DCE05076C}" presName="Name19" presStyleLbl="parChTrans1D2" presStyleIdx="0" presStyleCnt="7"/>
      <dgm:spPr/>
      <dgm:t>
        <a:bodyPr/>
        <a:lstStyle/>
        <a:p>
          <a:endParaRPr lang="en-US"/>
        </a:p>
      </dgm:t>
    </dgm:pt>
    <dgm:pt modelId="{ACB51C06-55E2-4F31-A60C-C4776B8D68FE}" type="pres">
      <dgm:prSet presAssocID="{2169304A-C635-41C6-B988-E342140E009C}" presName="Name21" presStyleCnt="0"/>
      <dgm:spPr/>
    </dgm:pt>
    <dgm:pt modelId="{7572D5F8-240B-49E8-A03A-B37D8AD6C5E1}" type="pres">
      <dgm:prSet presAssocID="{2169304A-C635-41C6-B988-E342140E009C}" presName="level2Shape" presStyleLbl="node2" presStyleIdx="0" presStyleCnt="7"/>
      <dgm:spPr/>
      <dgm:t>
        <a:bodyPr/>
        <a:lstStyle/>
        <a:p>
          <a:endParaRPr lang="en-US"/>
        </a:p>
      </dgm:t>
    </dgm:pt>
    <dgm:pt modelId="{FADA01BF-ECCB-4EBA-B9A9-F45F14595674}" type="pres">
      <dgm:prSet presAssocID="{2169304A-C635-41C6-B988-E342140E009C}" presName="hierChild3" presStyleCnt="0"/>
      <dgm:spPr/>
    </dgm:pt>
    <dgm:pt modelId="{F18CB405-D031-4856-BD4E-BA6BBA2F0846}" type="pres">
      <dgm:prSet presAssocID="{B66A5F96-2440-4AB9-A071-CD5A46CA6680}" presName="Name19" presStyleLbl="parChTrans1D3" presStyleIdx="0" presStyleCnt="8"/>
      <dgm:spPr/>
      <dgm:t>
        <a:bodyPr/>
        <a:lstStyle/>
        <a:p>
          <a:endParaRPr lang="en-US"/>
        </a:p>
      </dgm:t>
    </dgm:pt>
    <dgm:pt modelId="{F06C8300-9B7B-4FDF-A5D0-E2B6AF5F0870}" type="pres">
      <dgm:prSet presAssocID="{A922E5C4-92FB-42F5-9A5C-E7614DC21834}" presName="Name21" presStyleCnt="0"/>
      <dgm:spPr/>
    </dgm:pt>
    <dgm:pt modelId="{1D824F0E-5DE0-413D-A6A5-0C015DF9F67E}" type="pres">
      <dgm:prSet presAssocID="{A922E5C4-92FB-42F5-9A5C-E7614DC21834}" presName="level2Shape" presStyleLbl="node3" presStyleIdx="0" presStyleCnt="8"/>
      <dgm:spPr/>
      <dgm:t>
        <a:bodyPr/>
        <a:lstStyle/>
        <a:p>
          <a:endParaRPr lang="en-US"/>
        </a:p>
      </dgm:t>
    </dgm:pt>
    <dgm:pt modelId="{C5378B75-ABDD-4A31-BE32-9C818854B4E6}" type="pres">
      <dgm:prSet presAssocID="{A922E5C4-92FB-42F5-9A5C-E7614DC21834}" presName="hierChild3" presStyleCnt="0"/>
      <dgm:spPr/>
    </dgm:pt>
    <dgm:pt modelId="{06CEC373-A903-44AF-A067-EE57508D5891}" type="pres">
      <dgm:prSet presAssocID="{9CECDDFD-7220-4EB9-B20B-65DA5B9439C2}" presName="Name19" presStyleLbl="parChTrans1D3" presStyleIdx="1" presStyleCnt="8"/>
      <dgm:spPr/>
      <dgm:t>
        <a:bodyPr/>
        <a:lstStyle/>
        <a:p>
          <a:endParaRPr lang="en-US"/>
        </a:p>
      </dgm:t>
    </dgm:pt>
    <dgm:pt modelId="{50A4D530-EEB6-47F5-B79C-DDBC979F5159}" type="pres">
      <dgm:prSet presAssocID="{211BA517-6F1C-471C-A220-422484F3D8EE}" presName="Name21" presStyleCnt="0"/>
      <dgm:spPr/>
    </dgm:pt>
    <dgm:pt modelId="{C0DFD47C-8124-4BED-9FFC-5F6BE3CC5CA7}" type="pres">
      <dgm:prSet presAssocID="{211BA517-6F1C-471C-A220-422484F3D8EE}" presName="level2Shape" presStyleLbl="node3" presStyleIdx="1" presStyleCnt="8"/>
      <dgm:spPr/>
      <dgm:t>
        <a:bodyPr/>
        <a:lstStyle/>
        <a:p>
          <a:endParaRPr lang="en-US"/>
        </a:p>
      </dgm:t>
    </dgm:pt>
    <dgm:pt modelId="{5DD232D5-EA34-41CF-B936-877F5E6327D0}" type="pres">
      <dgm:prSet presAssocID="{211BA517-6F1C-471C-A220-422484F3D8EE}" presName="hierChild3" presStyleCnt="0"/>
      <dgm:spPr/>
    </dgm:pt>
    <dgm:pt modelId="{6F59B169-6190-44AD-B72C-243A03885C2C}" type="pres">
      <dgm:prSet presAssocID="{C7DC85D7-8124-4B5C-AC9C-C3570EA95353}" presName="Name19" presStyleLbl="parChTrans1D4" presStyleIdx="0" presStyleCnt="5"/>
      <dgm:spPr/>
      <dgm:t>
        <a:bodyPr/>
        <a:lstStyle/>
        <a:p>
          <a:endParaRPr lang="en-US"/>
        </a:p>
      </dgm:t>
    </dgm:pt>
    <dgm:pt modelId="{90C49C8A-D44F-4A19-9A59-862A1348E3C1}" type="pres">
      <dgm:prSet presAssocID="{27A80EB1-4408-4B9E-8C14-04A32EB2B056}" presName="Name21" presStyleCnt="0"/>
      <dgm:spPr/>
    </dgm:pt>
    <dgm:pt modelId="{EFB14182-9704-4904-A9CE-D7691B5117D9}" type="pres">
      <dgm:prSet presAssocID="{27A80EB1-4408-4B9E-8C14-04A32EB2B056}" presName="level2Shape" presStyleLbl="node4" presStyleIdx="0" presStyleCnt="5"/>
      <dgm:spPr/>
      <dgm:t>
        <a:bodyPr/>
        <a:lstStyle/>
        <a:p>
          <a:endParaRPr lang="en-US"/>
        </a:p>
      </dgm:t>
    </dgm:pt>
    <dgm:pt modelId="{90717E25-F63D-4A97-A3DC-7959E3C415D4}" type="pres">
      <dgm:prSet presAssocID="{27A80EB1-4408-4B9E-8C14-04A32EB2B056}" presName="hierChild3" presStyleCnt="0"/>
      <dgm:spPr/>
    </dgm:pt>
    <dgm:pt modelId="{5CEA7598-A65F-45C1-81FB-06ED142AFF3E}" type="pres">
      <dgm:prSet presAssocID="{1478F7B7-A0AF-4855-8C8A-57CF13E52696}" presName="Name19" presStyleLbl="parChTrans1D4" presStyleIdx="1" presStyleCnt="5"/>
      <dgm:spPr/>
      <dgm:t>
        <a:bodyPr/>
        <a:lstStyle/>
        <a:p>
          <a:endParaRPr lang="en-US"/>
        </a:p>
      </dgm:t>
    </dgm:pt>
    <dgm:pt modelId="{40207439-C05C-4BCE-A878-1755B5C89217}" type="pres">
      <dgm:prSet presAssocID="{B0369AFC-6F6C-4F61-AFF7-D7CE9876AC80}" presName="Name21" presStyleCnt="0"/>
      <dgm:spPr/>
    </dgm:pt>
    <dgm:pt modelId="{5387C7AD-733B-4F3F-8A4D-B990E2F3AE34}" type="pres">
      <dgm:prSet presAssocID="{B0369AFC-6F6C-4F61-AFF7-D7CE9876AC80}" presName="level2Shape" presStyleLbl="node4" presStyleIdx="1" presStyleCnt="5"/>
      <dgm:spPr/>
      <dgm:t>
        <a:bodyPr/>
        <a:lstStyle/>
        <a:p>
          <a:endParaRPr lang="en-US"/>
        </a:p>
      </dgm:t>
    </dgm:pt>
    <dgm:pt modelId="{09C20184-911B-4CF8-A96C-5C52B148F42A}" type="pres">
      <dgm:prSet presAssocID="{B0369AFC-6F6C-4F61-AFF7-D7CE9876AC80}" presName="hierChild3" presStyleCnt="0"/>
      <dgm:spPr/>
    </dgm:pt>
    <dgm:pt modelId="{5D414FEF-2724-47FC-AAE1-39B491D8FFAB}" type="pres">
      <dgm:prSet presAssocID="{D583A072-E8EA-41B2-9E75-977EC80EE1F0}" presName="Name19" presStyleLbl="parChTrans1D4" presStyleIdx="2" presStyleCnt="5"/>
      <dgm:spPr/>
      <dgm:t>
        <a:bodyPr/>
        <a:lstStyle/>
        <a:p>
          <a:endParaRPr lang="en-US"/>
        </a:p>
      </dgm:t>
    </dgm:pt>
    <dgm:pt modelId="{A6F5A7B0-4583-49DD-BC35-14AC2B5B7240}" type="pres">
      <dgm:prSet presAssocID="{C96F2468-A28F-4FBC-8303-118F1B169677}" presName="Name21" presStyleCnt="0"/>
      <dgm:spPr/>
    </dgm:pt>
    <dgm:pt modelId="{FA6A7DA3-F141-407C-BB8F-7B2F58F9116F}" type="pres">
      <dgm:prSet presAssocID="{C96F2468-A28F-4FBC-8303-118F1B169677}" presName="level2Shape" presStyleLbl="node4" presStyleIdx="2" presStyleCnt="5"/>
      <dgm:spPr/>
      <dgm:t>
        <a:bodyPr/>
        <a:lstStyle/>
        <a:p>
          <a:endParaRPr lang="en-US"/>
        </a:p>
      </dgm:t>
    </dgm:pt>
    <dgm:pt modelId="{375D631D-75AA-47D3-A0BF-9A488EC9FF6D}" type="pres">
      <dgm:prSet presAssocID="{C96F2468-A28F-4FBC-8303-118F1B169677}" presName="hierChild3" presStyleCnt="0"/>
      <dgm:spPr/>
    </dgm:pt>
    <dgm:pt modelId="{5E15501C-9F93-42C4-B9F6-6D8BD5252C02}" type="pres">
      <dgm:prSet presAssocID="{5ED26EA3-7622-45DE-8E3F-6D02F9DA1D02}" presName="Name19" presStyleLbl="parChTrans1D2" presStyleIdx="1" presStyleCnt="7"/>
      <dgm:spPr/>
      <dgm:t>
        <a:bodyPr/>
        <a:lstStyle/>
        <a:p>
          <a:endParaRPr lang="en-US"/>
        </a:p>
      </dgm:t>
    </dgm:pt>
    <dgm:pt modelId="{70268194-E682-4571-9438-33D2447272CE}" type="pres">
      <dgm:prSet presAssocID="{ACEF9334-29B8-41F2-AD0D-7D712AAF1CDD}" presName="Name21" presStyleCnt="0"/>
      <dgm:spPr/>
    </dgm:pt>
    <dgm:pt modelId="{2DBA61CD-5B5D-4B41-B5F4-31B3843B9076}" type="pres">
      <dgm:prSet presAssocID="{ACEF9334-29B8-41F2-AD0D-7D712AAF1CDD}" presName="level2Shape" presStyleLbl="node2" presStyleIdx="1" presStyleCnt="7"/>
      <dgm:spPr/>
      <dgm:t>
        <a:bodyPr/>
        <a:lstStyle/>
        <a:p>
          <a:endParaRPr lang="en-US"/>
        </a:p>
      </dgm:t>
    </dgm:pt>
    <dgm:pt modelId="{9C5A81F4-DDFE-460F-9B9B-28FF67A52869}" type="pres">
      <dgm:prSet presAssocID="{ACEF9334-29B8-41F2-AD0D-7D712AAF1CDD}" presName="hierChild3" presStyleCnt="0"/>
      <dgm:spPr/>
    </dgm:pt>
    <dgm:pt modelId="{66F2F565-DBBC-4D20-A3B4-A76B84C56B35}" type="pres">
      <dgm:prSet presAssocID="{A1FD5FFD-B692-4B52-9F9D-B12F49BC139D}" presName="Name19" presStyleLbl="parChTrans1D3" presStyleIdx="2" presStyleCnt="8"/>
      <dgm:spPr/>
      <dgm:t>
        <a:bodyPr/>
        <a:lstStyle/>
        <a:p>
          <a:endParaRPr lang="en-US"/>
        </a:p>
      </dgm:t>
    </dgm:pt>
    <dgm:pt modelId="{A603928B-A65A-4712-9318-D27006429747}" type="pres">
      <dgm:prSet presAssocID="{10ECB347-3425-49E5-ADFE-8A09071DD6DD}" presName="Name21" presStyleCnt="0"/>
      <dgm:spPr/>
    </dgm:pt>
    <dgm:pt modelId="{5244583D-BA3B-414A-B292-E45A36A25A33}" type="pres">
      <dgm:prSet presAssocID="{10ECB347-3425-49E5-ADFE-8A09071DD6DD}" presName="level2Shape" presStyleLbl="node3" presStyleIdx="2" presStyleCnt="8"/>
      <dgm:spPr/>
      <dgm:t>
        <a:bodyPr/>
        <a:lstStyle/>
        <a:p>
          <a:endParaRPr lang="en-US"/>
        </a:p>
      </dgm:t>
    </dgm:pt>
    <dgm:pt modelId="{128EBB68-65FC-4B86-BCF4-A2A999C43771}" type="pres">
      <dgm:prSet presAssocID="{10ECB347-3425-49E5-ADFE-8A09071DD6DD}" presName="hierChild3" presStyleCnt="0"/>
      <dgm:spPr/>
    </dgm:pt>
    <dgm:pt modelId="{D412ECEF-6FDE-48F6-899B-A803F0FFEE72}" type="pres">
      <dgm:prSet presAssocID="{453A4C67-72AA-4909-94B3-C08BD29448B1}" presName="Name19" presStyleLbl="parChTrans1D2" presStyleIdx="2" presStyleCnt="7"/>
      <dgm:spPr/>
      <dgm:t>
        <a:bodyPr/>
        <a:lstStyle/>
        <a:p>
          <a:endParaRPr lang="en-US"/>
        </a:p>
      </dgm:t>
    </dgm:pt>
    <dgm:pt modelId="{18137C7F-5987-49AE-B6FA-C248F8B43E2B}" type="pres">
      <dgm:prSet presAssocID="{DEF34141-8243-4B34-9D2F-604D340DA25C}" presName="Name21" presStyleCnt="0"/>
      <dgm:spPr/>
    </dgm:pt>
    <dgm:pt modelId="{DB313ADB-18B1-42BD-9BC3-14D4586EF97E}" type="pres">
      <dgm:prSet presAssocID="{DEF34141-8243-4B34-9D2F-604D340DA25C}" presName="level2Shape" presStyleLbl="node2" presStyleIdx="2" presStyleCnt="7"/>
      <dgm:spPr/>
      <dgm:t>
        <a:bodyPr/>
        <a:lstStyle/>
        <a:p>
          <a:endParaRPr lang="en-US"/>
        </a:p>
      </dgm:t>
    </dgm:pt>
    <dgm:pt modelId="{4996F66E-5546-4210-98B1-05CDE7578711}" type="pres">
      <dgm:prSet presAssocID="{DEF34141-8243-4B34-9D2F-604D340DA25C}" presName="hierChild3" presStyleCnt="0"/>
      <dgm:spPr/>
    </dgm:pt>
    <dgm:pt modelId="{99A96319-9AA6-4D5D-A6F3-2D73E78EB3AC}" type="pres">
      <dgm:prSet presAssocID="{CB04826C-BC81-4DB8-8B26-B4D42613D813}" presName="Name19" presStyleLbl="parChTrans1D3" presStyleIdx="3" presStyleCnt="8"/>
      <dgm:spPr/>
      <dgm:t>
        <a:bodyPr/>
        <a:lstStyle/>
        <a:p>
          <a:endParaRPr lang="en-US"/>
        </a:p>
      </dgm:t>
    </dgm:pt>
    <dgm:pt modelId="{EB725007-575C-4C8F-8FB7-DD2C6AF28D53}" type="pres">
      <dgm:prSet presAssocID="{405850B2-FF3D-40DD-8148-C8A5352F0EAF}" presName="Name21" presStyleCnt="0"/>
      <dgm:spPr/>
    </dgm:pt>
    <dgm:pt modelId="{9E718C44-2604-4229-ACB2-D14FD0C51F90}" type="pres">
      <dgm:prSet presAssocID="{405850B2-FF3D-40DD-8148-C8A5352F0EAF}" presName="level2Shape" presStyleLbl="node3" presStyleIdx="3" presStyleCnt="8"/>
      <dgm:spPr/>
      <dgm:t>
        <a:bodyPr/>
        <a:lstStyle/>
        <a:p>
          <a:endParaRPr lang="en-US"/>
        </a:p>
      </dgm:t>
    </dgm:pt>
    <dgm:pt modelId="{16920C6C-FD7F-47A8-9EA1-55AE96768B46}" type="pres">
      <dgm:prSet presAssocID="{405850B2-FF3D-40DD-8148-C8A5352F0EAF}" presName="hierChild3" presStyleCnt="0"/>
      <dgm:spPr/>
    </dgm:pt>
    <dgm:pt modelId="{A0CCC8B3-800D-48EB-B3BA-AB8F054CAC6A}" type="pres">
      <dgm:prSet presAssocID="{F56E1A5D-FA59-437D-808C-A0860CF8A22A}" presName="Name19" presStyleLbl="parChTrans1D2" presStyleIdx="3" presStyleCnt="7"/>
      <dgm:spPr/>
      <dgm:t>
        <a:bodyPr/>
        <a:lstStyle/>
        <a:p>
          <a:endParaRPr lang="en-US"/>
        </a:p>
      </dgm:t>
    </dgm:pt>
    <dgm:pt modelId="{2A58F62A-D819-4000-A074-3E0F18B99BC5}" type="pres">
      <dgm:prSet presAssocID="{E73AC646-3A8D-4DFB-BFC3-AEF5B916C40D}" presName="Name21" presStyleCnt="0"/>
      <dgm:spPr/>
    </dgm:pt>
    <dgm:pt modelId="{993A5FF3-09F9-4C85-B5D0-266255DF961B}" type="pres">
      <dgm:prSet presAssocID="{E73AC646-3A8D-4DFB-BFC3-AEF5B916C40D}" presName="level2Shape" presStyleLbl="node2" presStyleIdx="3" presStyleCnt="7"/>
      <dgm:spPr/>
      <dgm:t>
        <a:bodyPr/>
        <a:lstStyle/>
        <a:p>
          <a:endParaRPr lang="en-US"/>
        </a:p>
      </dgm:t>
    </dgm:pt>
    <dgm:pt modelId="{68D3D893-6CB7-48A8-8FD4-5F702C9F1EE1}" type="pres">
      <dgm:prSet presAssocID="{E73AC646-3A8D-4DFB-BFC3-AEF5B916C40D}" presName="hierChild3" presStyleCnt="0"/>
      <dgm:spPr/>
    </dgm:pt>
    <dgm:pt modelId="{62D918D6-E2D1-4DCC-A4DC-263657852982}" type="pres">
      <dgm:prSet presAssocID="{B5724B3A-056D-42D1-B65F-C8B6891D9DB4}" presName="Name19" presStyleLbl="parChTrans1D3" presStyleIdx="4" presStyleCnt="8"/>
      <dgm:spPr/>
      <dgm:t>
        <a:bodyPr/>
        <a:lstStyle/>
        <a:p>
          <a:endParaRPr lang="en-US"/>
        </a:p>
      </dgm:t>
    </dgm:pt>
    <dgm:pt modelId="{2D18C7A2-DC81-4F3C-99C4-7C5D97C154D9}" type="pres">
      <dgm:prSet presAssocID="{615A6167-173E-437E-9A6E-16664949BA67}" presName="Name21" presStyleCnt="0"/>
      <dgm:spPr/>
    </dgm:pt>
    <dgm:pt modelId="{573FF766-AB89-46D1-A56C-B736DF8F4CC5}" type="pres">
      <dgm:prSet presAssocID="{615A6167-173E-437E-9A6E-16664949BA67}" presName="level2Shape" presStyleLbl="node3" presStyleIdx="4" presStyleCnt="8"/>
      <dgm:spPr/>
      <dgm:t>
        <a:bodyPr/>
        <a:lstStyle/>
        <a:p>
          <a:endParaRPr lang="en-US"/>
        </a:p>
      </dgm:t>
    </dgm:pt>
    <dgm:pt modelId="{69296B00-FDF6-4B0D-BED9-FF7C287228A0}" type="pres">
      <dgm:prSet presAssocID="{615A6167-173E-437E-9A6E-16664949BA67}" presName="hierChild3" presStyleCnt="0"/>
      <dgm:spPr/>
    </dgm:pt>
    <dgm:pt modelId="{3DBA527E-C756-4A02-81F2-8F550B565F47}" type="pres">
      <dgm:prSet presAssocID="{130210A4-7099-4C2E-9E18-0AB7611551DE}" presName="Name19" presStyleLbl="parChTrans1D2" presStyleIdx="4" presStyleCnt="7"/>
      <dgm:spPr/>
      <dgm:t>
        <a:bodyPr/>
        <a:lstStyle/>
        <a:p>
          <a:endParaRPr lang="en-US"/>
        </a:p>
      </dgm:t>
    </dgm:pt>
    <dgm:pt modelId="{B4FB2EBD-0110-4A53-A747-D8046FCF66CC}" type="pres">
      <dgm:prSet presAssocID="{11DE33EA-DE10-4C4B-9922-1007DA50FE03}" presName="Name21" presStyleCnt="0"/>
      <dgm:spPr/>
    </dgm:pt>
    <dgm:pt modelId="{AC91CACF-5D12-40D4-84CE-0671BE5A3216}" type="pres">
      <dgm:prSet presAssocID="{11DE33EA-DE10-4C4B-9922-1007DA50FE03}" presName="level2Shape" presStyleLbl="node2" presStyleIdx="4" presStyleCnt="7"/>
      <dgm:spPr/>
      <dgm:t>
        <a:bodyPr/>
        <a:lstStyle/>
        <a:p>
          <a:endParaRPr lang="en-US"/>
        </a:p>
      </dgm:t>
    </dgm:pt>
    <dgm:pt modelId="{DC9ADE0C-B6E2-47B0-93CF-FA70F1A62D04}" type="pres">
      <dgm:prSet presAssocID="{11DE33EA-DE10-4C4B-9922-1007DA50FE03}" presName="hierChild3" presStyleCnt="0"/>
      <dgm:spPr/>
    </dgm:pt>
    <dgm:pt modelId="{A3182C79-A797-4EE4-B5FD-4A88946D88BA}" type="pres">
      <dgm:prSet presAssocID="{0282A4AC-EDC7-416A-8774-0A90CEB984DA}" presName="Name19" presStyleLbl="parChTrans1D3" presStyleIdx="5" presStyleCnt="8"/>
      <dgm:spPr/>
      <dgm:t>
        <a:bodyPr/>
        <a:lstStyle/>
        <a:p>
          <a:endParaRPr lang="en-US"/>
        </a:p>
      </dgm:t>
    </dgm:pt>
    <dgm:pt modelId="{3D650043-67A0-4A11-B86A-9F5F0793EF95}" type="pres">
      <dgm:prSet presAssocID="{DF1F7D7B-7309-4DDC-B43F-EABC38BC2CB3}" presName="Name21" presStyleCnt="0"/>
      <dgm:spPr/>
    </dgm:pt>
    <dgm:pt modelId="{E04592F8-0E3B-40DA-9BB6-3FFA5C81EEEA}" type="pres">
      <dgm:prSet presAssocID="{DF1F7D7B-7309-4DDC-B43F-EABC38BC2CB3}" presName="level2Shape" presStyleLbl="node3" presStyleIdx="5" presStyleCnt="8"/>
      <dgm:spPr/>
      <dgm:t>
        <a:bodyPr/>
        <a:lstStyle/>
        <a:p>
          <a:endParaRPr lang="en-US"/>
        </a:p>
      </dgm:t>
    </dgm:pt>
    <dgm:pt modelId="{ED77A386-40CE-479E-AC9C-5404CE51065B}" type="pres">
      <dgm:prSet presAssocID="{DF1F7D7B-7309-4DDC-B43F-EABC38BC2CB3}" presName="hierChild3" presStyleCnt="0"/>
      <dgm:spPr/>
    </dgm:pt>
    <dgm:pt modelId="{3D160FDA-B0CD-476E-93C8-FEB321D43DB9}" type="pres">
      <dgm:prSet presAssocID="{6BC6E663-808A-427A-B1EF-95A74706C39F}" presName="Name19" presStyleLbl="parChTrans1D2" presStyleIdx="5" presStyleCnt="7"/>
      <dgm:spPr/>
      <dgm:t>
        <a:bodyPr/>
        <a:lstStyle/>
        <a:p>
          <a:endParaRPr lang="en-US"/>
        </a:p>
      </dgm:t>
    </dgm:pt>
    <dgm:pt modelId="{6172A6C6-D8C3-43A8-8AF4-DEE415C53456}" type="pres">
      <dgm:prSet presAssocID="{290EE730-2FA7-4324-B7C6-EFC873CA4297}" presName="Name21" presStyleCnt="0"/>
      <dgm:spPr/>
    </dgm:pt>
    <dgm:pt modelId="{B7449FED-C01E-44F3-B97F-5DD0622B5ACA}" type="pres">
      <dgm:prSet presAssocID="{290EE730-2FA7-4324-B7C6-EFC873CA4297}" presName="level2Shape" presStyleLbl="node2" presStyleIdx="5" presStyleCnt="7"/>
      <dgm:spPr/>
      <dgm:t>
        <a:bodyPr/>
        <a:lstStyle/>
        <a:p>
          <a:endParaRPr lang="en-US"/>
        </a:p>
      </dgm:t>
    </dgm:pt>
    <dgm:pt modelId="{5E2F03A1-18DD-46AA-B1B0-6703513E1A4D}" type="pres">
      <dgm:prSet presAssocID="{290EE730-2FA7-4324-B7C6-EFC873CA4297}" presName="hierChild3" presStyleCnt="0"/>
      <dgm:spPr/>
    </dgm:pt>
    <dgm:pt modelId="{D81AB0C1-09AC-46A3-8918-B6C7EC2149F1}" type="pres">
      <dgm:prSet presAssocID="{BDD3B602-6CD1-4F5D-BB40-34F9E23D2C4F}" presName="Name19" presStyleLbl="parChTrans1D3" presStyleIdx="6" presStyleCnt="8"/>
      <dgm:spPr/>
      <dgm:t>
        <a:bodyPr/>
        <a:lstStyle/>
        <a:p>
          <a:endParaRPr lang="en-US"/>
        </a:p>
      </dgm:t>
    </dgm:pt>
    <dgm:pt modelId="{FE18037B-144E-41BB-9349-4D3A342CFBC5}" type="pres">
      <dgm:prSet presAssocID="{36DE327A-6A44-451F-968C-FC3BC975C6CF}" presName="Name21" presStyleCnt="0"/>
      <dgm:spPr/>
    </dgm:pt>
    <dgm:pt modelId="{EED673A0-C57A-462D-A18D-6E46E1C3B950}" type="pres">
      <dgm:prSet presAssocID="{36DE327A-6A44-451F-968C-FC3BC975C6CF}" presName="level2Shape" presStyleLbl="node3" presStyleIdx="6" presStyleCnt="8"/>
      <dgm:spPr/>
      <dgm:t>
        <a:bodyPr/>
        <a:lstStyle/>
        <a:p>
          <a:endParaRPr lang="en-US"/>
        </a:p>
      </dgm:t>
    </dgm:pt>
    <dgm:pt modelId="{E4AA1D03-DEE3-4F79-9096-54642F94AB33}" type="pres">
      <dgm:prSet presAssocID="{36DE327A-6A44-451F-968C-FC3BC975C6CF}" presName="hierChild3" presStyleCnt="0"/>
      <dgm:spPr/>
    </dgm:pt>
    <dgm:pt modelId="{526DE3F9-20C9-4CF1-ACEB-E3B26DB2314F}" type="pres">
      <dgm:prSet presAssocID="{64425FC2-3A79-4FFA-A027-B7604B549911}" presName="Name19" presStyleLbl="parChTrans1D4" presStyleIdx="3" presStyleCnt="5"/>
      <dgm:spPr/>
      <dgm:t>
        <a:bodyPr/>
        <a:lstStyle/>
        <a:p>
          <a:endParaRPr lang="en-US"/>
        </a:p>
      </dgm:t>
    </dgm:pt>
    <dgm:pt modelId="{B3BB89D4-75F6-4E09-A14A-3DD4D16158A4}" type="pres">
      <dgm:prSet presAssocID="{BB01B12B-8050-4972-8C6F-7BC028D6AC70}" presName="Name21" presStyleCnt="0"/>
      <dgm:spPr/>
    </dgm:pt>
    <dgm:pt modelId="{734C2F73-990C-4498-AB9E-8265A072B6CB}" type="pres">
      <dgm:prSet presAssocID="{BB01B12B-8050-4972-8C6F-7BC028D6AC70}" presName="level2Shape" presStyleLbl="node4" presStyleIdx="3" presStyleCnt="5"/>
      <dgm:spPr/>
      <dgm:t>
        <a:bodyPr/>
        <a:lstStyle/>
        <a:p>
          <a:endParaRPr lang="en-US"/>
        </a:p>
      </dgm:t>
    </dgm:pt>
    <dgm:pt modelId="{37B0A496-7BDC-430A-9FE3-F92F6358AFC8}" type="pres">
      <dgm:prSet presAssocID="{BB01B12B-8050-4972-8C6F-7BC028D6AC70}" presName="hierChild3" presStyleCnt="0"/>
      <dgm:spPr/>
    </dgm:pt>
    <dgm:pt modelId="{894948D1-4680-4909-92A9-01D527C52EB7}" type="pres">
      <dgm:prSet presAssocID="{3C1D084E-B054-4797-9F62-5827F438B3BE}" presName="Name19" presStyleLbl="parChTrans1D2" presStyleIdx="6" presStyleCnt="7"/>
      <dgm:spPr/>
      <dgm:t>
        <a:bodyPr/>
        <a:lstStyle/>
        <a:p>
          <a:endParaRPr lang="en-US"/>
        </a:p>
      </dgm:t>
    </dgm:pt>
    <dgm:pt modelId="{A6E81AAB-733A-4C9A-AB4B-1F0AEEA64EA0}" type="pres">
      <dgm:prSet presAssocID="{F1BC0319-81EC-475F-BF02-40220A2841A8}" presName="Name21" presStyleCnt="0"/>
      <dgm:spPr/>
    </dgm:pt>
    <dgm:pt modelId="{9945B7BF-6137-4135-8098-F2439DE17A17}" type="pres">
      <dgm:prSet presAssocID="{F1BC0319-81EC-475F-BF02-40220A2841A8}" presName="level2Shape" presStyleLbl="node2" presStyleIdx="6" presStyleCnt="7"/>
      <dgm:spPr/>
      <dgm:t>
        <a:bodyPr/>
        <a:lstStyle/>
        <a:p>
          <a:endParaRPr lang="en-US"/>
        </a:p>
      </dgm:t>
    </dgm:pt>
    <dgm:pt modelId="{A90E35EE-4924-4313-9CD6-4228DDA00EA6}" type="pres">
      <dgm:prSet presAssocID="{F1BC0319-81EC-475F-BF02-40220A2841A8}" presName="hierChild3" presStyleCnt="0"/>
      <dgm:spPr/>
    </dgm:pt>
    <dgm:pt modelId="{1D715828-59F0-4845-9893-1936CFE289E2}" type="pres">
      <dgm:prSet presAssocID="{7980437C-3BE4-49BE-B994-426C084274C3}" presName="Name19" presStyleLbl="parChTrans1D3" presStyleIdx="7" presStyleCnt="8"/>
      <dgm:spPr/>
      <dgm:t>
        <a:bodyPr/>
        <a:lstStyle/>
        <a:p>
          <a:endParaRPr lang="en-US"/>
        </a:p>
      </dgm:t>
    </dgm:pt>
    <dgm:pt modelId="{A27894C2-C8EC-4F1E-A93E-BDEF9E552A69}" type="pres">
      <dgm:prSet presAssocID="{2EAABF2D-EF4D-4A41-9C40-B083BEEF79E4}" presName="Name21" presStyleCnt="0"/>
      <dgm:spPr/>
    </dgm:pt>
    <dgm:pt modelId="{28D4AF92-CD1D-43D7-9DA0-71ECF77307BC}" type="pres">
      <dgm:prSet presAssocID="{2EAABF2D-EF4D-4A41-9C40-B083BEEF79E4}" presName="level2Shape" presStyleLbl="node3" presStyleIdx="7" presStyleCnt="8"/>
      <dgm:spPr/>
      <dgm:t>
        <a:bodyPr/>
        <a:lstStyle/>
        <a:p>
          <a:endParaRPr lang="en-US"/>
        </a:p>
      </dgm:t>
    </dgm:pt>
    <dgm:pt modelId="{DB253BDE-E50D-4B0D-A0F6-34AE3B10E1E1}" type="pres">
      <dgm:prSet presAssocID="{2EAABF2D-EF4D-4A41-9C40-B083BEEF79E4}" presName="hierChild3" presStyleCnt="0"/>
      <dgm:spPr/>
    </dgm:pt>
    <dgm:pt modelId="{70CF28D7-D60B-4241-A4D1-F1D8D2E42556}" type="pres">
      <dgm:prSet presAssocID="{085DAA0C-F890-45AF-93E2-6EA9A4250514}" presName="Name19" presStyleLbl="parChTrans1D4" presStyleIdx="4" presStyleCnt="5"/>
      <dgm:spPr/>
      <dgm:t>
        <a:bodyPr/>
        <a:lstStyle/>
        <a:p>
          <a:endParaRPr lang="en-US"/>
        </a:p>
      </dgm:t>
    </dgm:pt>
    <dgm:pt modelId="{001CFB85-ACFE-4D61-BC94-D204762CDAA0}" type="pres">
      <dgm:prSet presAssocID="{B3429304-5C49-4E00-8354-C568701D92D9}" presName="Name21" presStyleCnt="0"/>
      <dgm:spPr/>
    </dgm:pt>
    <dgm:pt modelId="{5107EE90-8DBB-4804-972E-C5AF4F1B8391}" type="pres">
      <dgm:prSet presAssocID="{B3429304-5C49-4E00-8354-C568701D92D9}" presName="level2Shape" presStyleLbl="node4" presStyleIdx="4" presStyleCnt="5"/>
      <dgm:spPr/>
      <dgm:t>
        <a:bodyPr/>
        <a:lstStyle/>
        <a:p>
          <a:endParaRPr lang="en-US"/>
        </a:p>
      </dgm:t>
    </dgm:pt>
    <dgm:pt modelId="{EC8DDFDA-0437-475D-8F6F-378E3503D506}" type="pres">
      <dgm:prSet presAssocID="{B3429304-5C49-4E00-8354-C568701D92D9}" presName="hierChild3" presStyleCnt="0"/>
      <dgm:spPr/>
    </dgm:pt>
    <dgm:pt modelId="{EC23744A-BC48-43FD-905A-C562855BFBD3}" type="pres">
      <dgm:prSet presAssocID="{9E086ADC-0C92-4802-AFDB-9F1D3433F66B}" presName="bgShapesFlow" presStyleCnt="0"/>
      <dgm:spPr/>
    </dgm:pt>
  </dgm:ptLst>
  <dgm:cxnLst>
    <dgm:cxn modelId="{8CC9A727-5CD3-4115-BECB-7C8AB64322DC}" srcId="{E73AC646-3A8D-4DFB-BFC3-AEF5B916C40D}" destId="{615A6167-173E-437E-9A6E-16664949BA67}" srcOrd="0" destOrd="0" parTransId="{B5724B3A-056D-42D1-B65F-C8B6891D9DB4}" sibTransId="{A02E7B62-1A15-4304-AED4-990E49063A82}"/>
    <dgm:cxn modelId="{C44E7D55-E608-4358-A629-7555559B1858}" type="presOf" srcId="{CB04826C-BC81-4DB8-8B26-B4D42613D813}" destId="{99A96319-9AA6-4D5D-A6F3-2D73E78EB3AC}" srcOrd="0" destOrd="0" presId="urn:microsoft.com/office/officeart/2005/8/layout/hierarchy6"/>
    <dgm:cxn modelId="{B47875C2-25E1-4598-9A18-A34471036445}" type="presOf" srcId="{64425FC2-3A79-4FFA-A027-B7604B549911}" destId="{526DE3F9-20C9-4CF1-ACEB-E3B26DB2314F}" srcOrd="0" destOrd="0" presId="urn:microsoft.com/office/officeart/2005/8/layout/hierarchy6"/>
    <dgm:cxn modelId="{FEC24E65-96F5-46B9-B4C8-A21CA75B509D}" srcId="{D3B47D11-9FE8-45CC-823E-679652CEEE63}" destId="{11DE33EA-DE10-4C4B-9922-1007DA50FE03}" srcOrd="4" destOrd="0" parTransId="{130210A4-7099-4C2E-9E18-0AB7611551DE}" sibTransId="{30C05490-258E-4056-A5AF-964BF3A6B186}"/>
    <dgm:cxn modelId="{D095FF8D-79E5-47FF-AD76-28B6751EB23D}" type="presOf" srcId="{BB01B12B-8050-4972-8C6F-7BC028D6AC70}" destId="{734C2F73-990C-4498-AB9E-8265A072B6CB}" srcOrd="0" destOrd="0" presId="urn:microsoft.com/office/officeart/2005/8/layout/hierarchy6"/>
    <dgm:cxn modelId="{B3264102-E0BE-47E5-833C-C7A83BB746DE}" type="presOf" srcId="{405850B2-FF3D-40DD-8148-C8A5352F0EAF}" destId="{9E718C44-2604-4229-ACB2-D14FD0C51F90}" srcOrd="0" destOrd="0" presId="urn:microsoft.com/office/officeart/2005/8/layout/hierarchy6"/>
    <dgm:cxn modelId="{6EEE76B6-120B-4CDE-BC5F-6864A6EAFA1D}" type="presOf" srcId="{DF1F7D7B-7309-4DDC-B43F-EABC38BC2CB3}" destId="{E04592F8-0E3B-40DA-9BB6-3FFA5C81EEEA}" srcOrd="0" destOrd="0" presId="urn:microsoft.com/office/officeart/2005/8/layout/hierarchy6"/>
    <dgm:cxn modelId="{0610AD09-90D5-46EB-B8CB-75A4A353C279}" srcId="{36DE327A-6A44-451F-968C-FC3BC975C6CF}" destId="{BB01B12B-8050-4972-8C6F-7BC028D6AC70}" srcOrd="0" destOrd="0" parTransId="{64425FC2-3A79-4FFA-A027-B7604B549911}" sibTransId="{E8C1C53C-C2AE-430E-B120-140612DF9A38}"/>
    <dgm:cxn modelId="{F2E8AA1F-0E4A-48EE-8DF4-79D50C9F6108}" srcId="{211BA517-6F1C-471C-A220-422484F3D8EE}" destId="{27A80EB1-4408-4B9E-8C14-04A32EB2B056}" srcOrd="0" destOrd="0" parTransId="{C7DC85D7-8124-4B5C-AC9C-C3570EA95353}" sibTransId="{BE9DC376-9AC4-41C6-9CAF-FD85E3330D9F}"/>
    <dgm:cxn modelId="{3A839469-C46A-48FB-A896-26627EF27808}" type="presOf" srcId="{085DAA0C-F890-45AF-93E2-6EA9A4250514}" destId="{70CF28D7-D60B-4241-A4D1-F1D8D2E42556}" srcOrd="0" destOrd="0" presId="urn:microsoft.com/office/officeart/2005/8/layout/hierarchy6"/>
    <dgm:cxn modelId="{E34C14AF-E73F-463D-B523-8D266454FA73}" srcId="{F1BC0319-81EC-475F-BF02-40220A2841A8}" destId="{2EAABF2D-EF4D-4A41-9C40-B083BEEF79E4}" srcOrd="0" destOrd="0" parTransId="{7980437C-3BE4-49BE-B994-426C084274C3}" sibTransId="{1C5E2D8C-07A1-4FEF-9D36-2A6C89220CC1}"/>
    <dgm:cxn modelId="{E285C8F2-7E90-49B0-B322-DA2A9FBCBAC9}" type="presOf" srcId="{2169304A-C635-41C6-B988-E342140E009C}" destId="{7572D5F8-240B-49E8-A03A-B37D8AD6C5E1}" srcOrd="0" destOrd="0" presId="urn:microsoft.com/office/officeart/2005/8/layout/hierarchy6"/>
    <dgm:cxn modelId="{F351B4B1-234C-4397-89ED-7B71A9059D56}" type="presOf" srcId="{B3429304-5C49-4E00-8354-C568701D92D9}" destId="{5107EE90-8DBB-4804-972E-C5AF4F1B8391}" srcOrd="0" destOrd="0" presId="urn:microsoft.com/office/officeart/2005/8/layout/hierarchy6"/>
    <dgm:cxn modelId="{4952F944-A978-4303-B0E1-193D358E4A93}" type="presOf" srcId="{9CECDDFD-7220-4EB9-B20B-65DA5B9439C2}" destId="{06CEC373-A903-44AF-A067-EE57508D5891}" srcOrd="0" destOrd="0" presId="urn:microsoft.com/office/officeart/2005/8/layout/hierarchy6"/>
    <dgm:cxn modelId="{AAFA20A8-9872-44C3-A6DE-9921BF995927}" type="presOf" srcId="{3C1D084E-B054-4797-9F62-5827F438B3BE}" destId="{894948D1-4680-4909-92A9-01D527C52EB7}" srcOrd="0" destOrd="0" presId="urn:microsoft.com/office/officeart/2005/8/layout/hierarchy6"/>
    <dgm:cxn modelId="{829EA982-77D6-431E-9B63-0001875E2C88}" type="presOf" srcId="{C7DC85D7-8124-4B5C-AC9C-C3570EA95353}" destId="{6F59B169-6190-44AD-B72C-243A03885C2C}" srcOrd="0" destOrd="0" presId="urn:microsoft.com/office/officeart/2005/8/layout/hierarchy6"/>
    <dgm:cxn modelId="{9D118086-E5C3-42F5-BFA5-0FC0268DD0E0}" type="presOf" srcId="{36DE327A-6A44-451F-968C-FC3BC975C6CF}" destId="{EED673A0-C57A-462D-A18D-6E46E1C3B950}" srcOrd="0" destOrd="0" presId="urn:microsoft.com/office/officeart/2005/8/layout/hierarchy6"/>
    <dgm:cxn modelId="{09D6906B-F848-47CB-AB50-00DBDF0733CA}" type="presOf" srcId="{0282A4AC-EDC7-416A-8774-0A90CEB984DA}" destId="{A3182C79-A797-4EE4-B5FD-4A88946D88BA}" srcOrd="0" destOrd="0" presId="urn:microsoft.com/office/officeart/2005/8/layout/hierarchy6"/>
    <dgm:cxn modelId="{1BB354BF-345E-424E-9747-795CA5391286}" type="presOf" srcId="{453A4C67-72AA-4909-94B3-C08BD29448B1}" destId="{D412ECEF-6FDE-48F6-899B-A803F0FFEE72}" srcOrd="0" destOrd="0" presId="urn:microsoft.com/office/officeart/2005/8/layout/hierarchy6"/>
    <dgm:cxn modelId="{4C2E9075-601F-4350-863C-2CBBB6455360}" srcId="{211BA517-6F1C-471C-A220-422484F3D8EE}" destId="{B0369AFC-6F6C-4F61-AFF7-D7CE9876AC80}" srcOrd="1" destOrd="0" parTransId="{1478F7B7-A0AF-4855-8C8A-57CF13E52696}" sibTransId="{72ACF8FF-E471-4296-B0FD-F0DC31C53C87}"/>
    <dgm:cxn modelId="{691B73BD-A9BF-4D76-AA55-CE0857111CDF}" type="presOf" srcId="{B5724B3A-056D-42D1-B65F-C8B6891D9DB4}" destId="{62D918D6-E2D1-4DCC-A4DC-263657852982}" srcOrd="0" destOrd="0" presId="urn:microsoft.com/office/officeart/2005/8/layout/hierarchy6"/>
    <dgm:cxn modelId="{A46FB3A8-9ACE-4513-83AC-77D6D3EAC99D}" type="presOf" srcId="{27A80EB1-4408-4B9E-8C14-04A32EB2B056}" destId="{EFB14182-9704-4904-A9CE-D7691B5117D9}" srcOrd="0" destOrd="0" presId="urn:microsoft.com/office/officeart/2005/8/layout/hierarchy6"/>
    <dgm:cxn modelId="{7BD329A9-2A04-4AE7-A718-C5A44556DB8A}" type="presOf" srcId="{9E086ADC-0C92-4802-AFDB-9F1D3433F66B}" destId="{59646EE7-B1C2-48E6-BB7C-2F0E8D687ED3}" srcOrd="0" destOrd="0" presId="urn:microsoft.com/office/officeart/2005/8/layout/hierarchy6"/>
    <dgm:cxn modelId="{543DD26B-BF12-44D0-BF66-0B99AD14B4A1}" type="presOf" srcId="{F1BC0319-81EC-475F-BF02-40220A2841A8}" destId="{9945B7BF-6137-4135-8098-F2439DE17A17}" srcOrd="0" destOrd="0" presId="urn:microsoft.com/office/officeart/2005/8/layout/hierarchy6"/>
    <dgm:cxn modelId="{F8593B07-8EF3-4E56-B1C2-BD596F74BCD7}" type="presOf" srcId="{BDD3B602-6CD1-4F5D-BB40-34F9E23D2C4F}" destId="{D81AB0C1-09AC-46A3-8918-B6C7EC2149F1}" srcOrd="0" destOrd="0" presId="urn:microsoft.com/office/officeart/2005/8/layout/hierarchy6"/>
    <dgm:cxn modelId="{118C5661-C010-4237-9380-F843B6CC5B85}" type="presOf" srcId="{615A6167-173E-437E-9A6E-16664949BA67}" destId="{573FF766-AB89-46D1-A56C-B736DF8F4CC5}" srcOrd="0" destOrd="0" presId="urn:microsoft.com/office/officeart/2005/8/layout/hierarchy6"/>
    <dgm:cxn modelId="{B2BACF69-2473-4CCF-918E-DB3BF528863A}" srcId="{ACEF9334-29B8-41F2-AD0D-7D712AAF1CDD}" destId="{10ECB347-3425-49E5-ADFE-8A09071DD6DD}" srcOrd="0" destOrd="0" parTransId="{A1FD5FFD-B692-4B52-9F9D-B12F49BC139D}" sibTransId="{704DB251-C272-48C0-950C-477A1AC6F73F}"/>
    <dgm:cxn modelId="{995502E8-83A7-4E84-96FD-ADFE802015EC}" type="presOf" srcId="{F56E1A5D-FA59-437D-808C-A0860CF8A22A}" destId="{A0CCC8B3-800D-48EB-B3BA-AB8F054CAC6A}" srcOrd="0" destOrd="0" presId="urn:microsoft.com/office/officeart/2005/8/layout/hierarchy6"/>
    <dgm:cxn modelId="{7729C64F-F027-4D33-A8EB-A725856F8006}" srcId="{D3B47D11-9FE8-45CC-823E-679652CEEE63}" destId="{290EE730-2FA7-4324-B7C6-EFC873CA4297}" srcOrd="5" destOrd="0" parTransId="{6BC6E663-808A-427A-B1EF-95A74706C39F}" sibTransId="{B6AB9F80-2B03-4E77-A548-E97DAC39851E}"/>
    <dgm:cxn modelId="{9C178430-B548-4E57-B155-F194D9022FF3}" srcId="{11DE33EA-DE10-4C4B-9922-1007DA50FE03}" destId="{DF1F7D7B-7309-4DDC-B43F-EABC38BC2CB3}" srcOrd="0" destOrd="0" parTransId="{0282A4AC-EDC7-416A-8774-0A90CEB984DA}" sibTransId="{41F4A53C-086E-4BAB-B853-64B711181B07}"/>
    <dgm:cxn modelId="{EA19230B-A501-4B08-ACBE-F05B6137D9AE}" type="presOf" srcId="{DEF34141-8243-4B34-9D2F-604D340DA25C}" destId="{DB313ADB-18B1-42BD-9BC3-14D4586EF97E}" srcOrd="0" destOrd="0" presId="urn:microsoft.com/office/officeart/2005/8/layout/hierarchy6"/>
    <dgm:cxn modelId="{292F7B61-D5FB-4BFD-92B2-84B378CAE678}" type="presOf" srcId="{07036D8D-FB4A-4A6D-A290-775DCE05076C}" destId="{82D5B6DA-C6B7-4380-97AA-8AD5025CEDC4}" srcOrd="0" destOrd="0" presId="urn:microsoft.com/office/officeart/2005/8/layout/hierarchy6"/>
    <dgm:cxn modelId="{D225BADA-F94B-4E48-A1F0-D706996CFFED}" type="presOf" srcId="{7980437C-3BE4-49BE-B994-426C084274C3}" destId="{1D715828-59F0-4845-9893-1936CFE289E2}" srcOrd="0" destOrd="0" presId="urn:microsoft.com/office/officeart/2005/8/layout/hierarchy6"/>
    <dgm:cxn modelId="{AF26BDAD-85D0-494E-8C2E-5AD8A5CA34FB}" srcId="{D3B47D11-9FE8-45CC-823E-679652CEEE63}" destId="{2169304A-C635-41C6-B988-E342140E009C}" srcOrd="0" destOrd="0" parTransId="{07036D8D-FB4A-4A6D-A290-775DCE05076C}" sibTransId="{29A9127D-8497-434F-B691-D8AE586461ED}"/>
    <dgm:cxn modelId="{B3E51212-F547-47C1-B232-2414D737FB2A}" type="presOf" srcId="{1478F7B7-A0AF-4855-8C8A-57CF13E52696}" destId="{5CEA7598-A65F-45C1-81FB-06ED142AFF3E}" srcOrd="0" destOrd="0" presId="urn:microsoft.com/office/officeart/2005/8/layout/hierarchy6"/>
    <dgm:cxn modelId="{AA04DCFC-2275-4BD6-910F-D3215A578BF5}" type="presOf" srcId="{211BA517-6F1C-471C-A220-422484F3D8EE}" destId="{C0DFD47C-8124-4BED-9FFC-5F6BE3CC5CA7}" srcOrd="0" destOrd="0" presId="urn:microsoft.com/office/officeart/2005/8/layout/hierarchy6"/>
    <dgm:cxn modelId="{2B21E030-DF8E-49F0-A3C8-CA9DBDBF0A55}" srcId="{2169304A-C635-41C6-B988-E342140E009C}" destId="{A922E5C4-92FB-42F5-9A5C-E7614DC21834}" srcOrd="0" destOrd="0" parTransId="{B66A5F96-2440-4AB9-A071-CD5A46CA6680}" sibTransId="{95CA75C1-B010-4E9D-9FCD-66500E5A3708}"/>
    <dgm:cxn modelId="{0398F5E5-C5F6-40E1-82A3-5475E540D602}" srcId="{DEF34141-8243-4B34-9D2F-604D340DA25C}" destId="{405850B2-FF3D-40DD-8148-C8A5352F0EAF}" srcOrd="0" destOrd="0" parTransId="{CB04826C-BC81-4DB8-8B26-B4D42613D813}" sibTransId="{432472F2-753F-4D8E-93D3-11580C37E325}"/>
    <dgm:cxn modelId="{96785CE0-44E3-4E07-B8CC-33D9A12FD92D}" type="presOf" srcId="{D3B47D11-9FE8-45CC-823E-679652CEEE63}" destId="{D41678A1-F6D0-4D05-A3FF-5AF06799A50E}" srcOrd="0" destOrd="0" presId="urn:microsoft.com/office/officeart/2005/8/layout/hierarchy6"/>
    <dgm:cxn modelId="{46C91CBD-7998-4766-BFA6-E5B9150790E2}" type="presOf" srcId="{C96F2468-A28F-4FBC-8303-118F1B169677}" destId="{FA6A7DA3-F141-407C-BB8F-7B2F58F9116F}" srcOrd="0" destOrd="0" presId="urn:microsoft.com/office/officeart/2005/8/layout/hierarchy6"/>
    <dgm:cxn modelId="{CEDD88DB-82AE-4A3C-AA45-4796FEBF57BA}" srcId="{D3B47D11-9FE8-45CC-823E-679652CEEE63}" destId="{DEF34141-8243-4B34-9D2F-604D340DA25C}" srcOrd="2" destOrd="0" parTransId="{453A4C67-72AA-4909-94B3-C08BD29448B1}" sibTransId="{EA5E1B9F-B980-46DA-A827-987EC28CC46F}"/>
    <dgm:cxn modelId="{5F53634D-4EC0-4F3A-95C8-72247D139346}" srcId="{2EAABF2D-EF4D-4A41-9C40-B083BEEF79E4}" destId="{B3429304-5C49-4E00-8354-C568701D92D9}" srcOrd="0" destOrd="0" parTransId="{085DAA0C-F890-45AF-93E2-6EA9A4250514}" sibTransId="{1E827742-A2AF-461C-BC7F-AF230DCB667C}"/>
    <dgm:cxn modelId="{241F4AE2-56CF-445C-93AE-1DECD9172597}" type="presOf" srcId="{B0369AFC-6F6C-4F61-AFF7-D7CE9876AC80}" destId="{5387C7AD-733B-4F3F-8A4D-B990E2F3AE34}" srcOrd="0" destOrd="0" presId="urn:microsoft.com/office/officeart/2005/8/layout/hierarchy6"/>
    <dgm:cxn modelId="{0EACE782-EBF9-47FD-B995-33C8091D48EC}" type="presOf" srcId="{E73AC646-3A8D-4DFB-BFC3-AEF5B916C40D}" destId="{993A5FF3-09F9-4C85-B5D0-266255DF961B}" srcOrd="0" destOrd="0" presId="urn:microsoft.com/office/officeart/2005/8/layout/hierarchy6"/>
    <dgm:cxn modelId="{B30F573F-DF0B-4E98-A091-4834CBFD8762}" type="presOf" srcId="{A922E5C4-92FB-42F5-9A5C-E7614DC21834}" destId="{1D824F0E-5DE0-413D-A6A5-0C015DF9F67E}" srcOrd="0" destOrd="0" presId="urn:microsoft.com/office/officeart/2005/8/layout/hierarchy6"/>
    <dgm:cxn modelId="{36F9C9DF-EAD8-4EA6-9C4B-EF71F79B04C6}" srcId="{9E086ADC-0C92-4802-AFDB-9F1D3433F66B}" destId="{D3B47D11-9FE8-45CC-823E-679652CEEE63}" srcOrd="0" destOrd="0" parTransId="{9A76508D-B79D-43F1-ADB3-2E1FACD88099}" sibTransId="{1DB8CBD2-FE15-4DE2-A578-EBA2ACFD2DC2}"/>
    <dgm:cxn modelId="{D6A309F5-918D-4BD9-94DA-0511295C0795}" srcId="{290EE730-2FA7-4324-B7C6-EFC873CA4297}" destId="{36DE327A-6A44-451F-968C-FC3BC975C6CF}" srcOrd="0" destOrd="0" parTransId="{BDD3B602-6CD1-4F5D-BB40-34F9E23D2C4F}" sibTransId="{3805A58F-57E5-4F91-A9ED-C7012B25AE85}"/>
    <dgm:cxn modelId="{8B6F8C82-9B88-4B16-BD55-2FBD9EEAC3B0}" type="presOf" srcId="{D583A072-E8EA-41B2-9E75-977EC80EE1F0}" destId="{5D414FEF-2724-47FC-AAE1-39B491D8FFAB}" srcOrd="0" destOrd="0" presId="urn:microsoft.com/office/officeart/2005/8/layout/hierarchy6"/>
    <dgm:cxn modelId="{A261373D-24CF-4176-9B54-D1B0F175EDDD}" srcId="{D3B47D11-9FE8-45CC-823E-679652CEEE63}" destId="{E73AC646-3A8D-4DFB-BFC3-AEF5B916C40D}" srcOrd="3" destOrd="0" parTransId="{F56E1A5D-FA59-437D-808C-A0860CF8A22A}" sibTransId="{D67E0F9D-1424-4DD5-A958-6D3B04A2E8ED}"/>
    <dgm:cxn modelId="{65CF6BEE-E239-4EB4-A4D6-ECFBA24E04EE}" type="presOf" srcId="{290EE730-2FA7-4324-B7C6-EFC873CA4297}" destId="{B7449FED-C01E-44F3-B97F-5DD0622B5ACA}" srcOrd="0" destOrd="0" presId="urn:microsoft.com/office/officeart/2005/8/layout/hierarchy6"/>
    <dgm:cxn modelId="{7108E5AB-9BF0-49AD-9458-A6A946BA8E05}" srcId="{2169304A-C635-41C6-B988-E342140E009C}" destId="{211BA517-6F1C-471C-A220-422484F3D8EE}" srcOrd="1" destOrd="0" parTransId="{9CECDDFD-7220-4EB9-B20B-65DA5B9439C2}" sibTransId="{0052D32D-4D71-4F59-8BC2-61C4B5ED0DE4}"/>
    <dgm:cxn modelId="{419FC3AE-8731-4F15-A965-50EB194A64FB}" srcId="{D3B47D11-9FE8-45CC-823E-679652CEEE63}" destId="{F1BC0319-81EC-475F-BF02-40220A2841A8}" srcOrd="6" destOrd="0" parTransId="{3C1D084E-B054-4797-9F62-5827F438B3BE}" sibTransId="{C582CDD4-1798-477C-9C86-7B62A2ED0EE9}"/>
    <dgm:cxn modelId="{916A9A2A-C39E-4849-9E99-9A3072CAA478}" type="presOf" srcId="{130210A4-7099-4C2E-9E18-0AB7611551DE}" destId="{3DBA527E-C756-4A02-81F2-8F550B565F47}" srcOrd="0" destOrd="0" presId="urn:microsoft.com/office/officeart/2005/8/layout/hierarchy6"/>
    <dgm:cxn modelId="{2159F615-B2CD-48CD-A4B1-74CB1482548D}" type="presOf" srcId="{A1FD5FFD-B692-4B52-9F9D-B12F49BC139D}" destId="{66F2F565-DBBC-4D20-A3B4-A76B84C56B35}" srcOrd="0" destOrd="0" presId="urn:microsoft.com/office/officeart/2005/8/layout/hierarchy6"/>
    <dgm:cxn modelId="{98A61B77-8612-40ED-A323-672668DCE795}" srcId="{B0369AFC-6F6C-4F61-AFF7-D7CE9876AC80}" destId="{C96F2468-A28F-4FBC-8303-118F1B169677}" srcOrd="0" destOrd="0" parTransId="{D583A072-E8EA-41B2-9E75-977EC80EE1F0}" sibTransId="{67915BBC-D2BA-4822-AB5F-6605B20800B3}"/>
    <dgm:cxn modelId="{62BA96AE-1228-4822-8AFC-AB0B12F4EAF8}" type="presOf" srcId="{11DE33EA-DE10-4C4B-9922-1007DA50FE03}" destId="{AC91CACF-5D12-40D4-84CE-0671BE5A3216}" srcOrd="0" destOrd="0" presId="urn:microsoft.com/office/officeart/2005/8/layout/hierarchy6"/>
    <dgm:cxn modelId="{5A005E17-1654-4D62-BFD5-A752C2BE49FE}" type="presOf" srcId="{6BC6E663-808A-427A-B1EF-95A74706C39F}" destId="{3D160FDA-B0CD-476E-93C8-FEB321D43DB9}" srcOrd="0" destOrd="0" presId="urn:microsoft.com/office/officeart/2005/8/layout/hierarchy6"/>
    <dgm:cxn modelId="{7F0011DB-FADB-48DE-91CC-ADE85D589B80}" type="presOf" srcId="{2EAABF2D-EF4D-4A41-9C40-B083BEEF79E4}" destId="{28D4AF92-CD1D-43D7-9DA0-71ECF77307BC}" srcOrd="0" destOrd="0" presId="urn:microsoft.com/office/officeart/2005/8/layout/hierarchy6"/>
    <dgm:cxn modelId="{D16BC093-76E1-4F76-8711-8A1C97544B8D}" srcId="{D3B47D11-9FE8-45CC-823E-679652CEEE63}" destId="{ACEF9334-29B8-41F2-AD0D-7D712AAF1CDD}" srcOrd="1" destOrd="0" parTransId="{5ED26EA3-7622-45DE-8E3F-6D02F9DA1D02}" sibTransId="{11051F4C-D49F-429B-969E-A8B4E45579E5}"/>
    <dgm:cxn modelId="{F98EFCF9-2322-4496-A646-A22FA3F15A32}" type="presOf" srcId="{10ECB347-3425-49E5-ADFE-8A09071DD6DD}" destId="{5244583D-BA3B-414A-B292-E45A36A25A33}" srcOrd="0" destOrd="0" presId="urn:microsoft.com/office/officeart/2005/8/layout/hierarchy6"/>
    <dgm:cxn modelId="{736968D2-10CB-47B6-B09A-70CC6B962C7E}" type="presOf" srcId="{ACEF9334-29B8-41F2-AD0D-7D712AAF1CDD}" destId="{2DBA61CD-5B5D-4B41-B5F4-31B3843B9076}" srcOrd="0" destOrd="0" presId="urn:microsoft.com/office/officeart/2005/8/layout/hierarchy6"/>
    <dgm:cxn modelId="{400D9C33-08B3-4699-9E97-66230E6BE2DC}" type="presOf" srcId="{5ED26EA3-7622-45DE-8E3F-6D02F9DA1D02}" destId="{5E15501C-9F93-42C4-B9F6-6D8BD5252C02}" srcOrd="0" destOrd="0" presId="urn:microsoft.com/office/officeart/2005/8/layout/hierarchy6"/>
    <dgm:cxn modelId="{E606A56F-E726-40B5-A71B-0539AB052036}" type="presOf" srcId="{B66A5F96-2440-4AB9-A071-CD5A46CA6680}" destId="{F18CB405-D031-4856-BD4E-BA6BBA2F0846}" srcOrd="0" destOrd="0" presId="urn:microsoft.com/office/officeart/2005/8/layout/hierarchy6"/>
    <dgm:cxn modelId="{717BD29D-8235-44BC-8570-4F2402207DB2}" type="presParOf" srcId="{59646EE7-B1C2-48E6-BB7C-2F0E8D687ED3}" destId="{9059FC71-663E-448F-806C-4A74C31B91A4}" srcOrd="0" destOrd="0" presId="urn:microsoft.com/office/officeart/2005/8/layout/hierarchy6"/>
    <dgm:cxn modelId="{5270AC52-AD86-48F4-9137-DAC1D1463CD7}" type="presParOf" srcId="{9059FC71-663E-448F-806C-4A74C31B91A4}" destId="{7C80DC6D-04CE-4E33-B6B2-0FE82D632FB5}" srcOrd="0" destOrd="0" presId="urn:microsoft.com/office/officeart/2005/8/layout/hierarchy6"/>
    <dgm:cxn modelId="{3A25D461-3F41-4F33-A62E-27C05AA52693}" type="presParOf" srcId="{7C80DC6D-04CE-4E33-B6B2-0FE82D632FB5}" destId="{DCBA5EA9-237A-4546-949C-9086DB23C387}" srcOrd="0" destOrd="0" presId="urn:microsoft.com/office/officeart/2005/8/layout/hierarchy6"/>
    <dgm:cxn modelId="{56BE2552-A919-419E-97F7-21BC8CDA5AF0}" type="presParOf" srcId="{DCBA5EA9-237A-4546-949C-9086DB23C387}" destId="{D41678A1-F6D0-4D05-A3FF-5AF06799A50E}" srcOrd="0" destOrd="0" presId="urn:microsoft.com/office/officeart/2005/8/layout/hierarchy6"/>
    <dgm:cxn modelId="{781003CA-78A2-4667-A151-7E2C00DE7BE8}" type="presParOf" srcId="{DCBA5EA9-237A-4546-949C-9086DB23C387}" destId="{EBABDC9E-E2B3-4948-9C98-DF3F7A06E838}" srcOrd="1" destOrd="0" presId="urn:microsoft.com/office/officeart/2005/8/layout/hierarchy6"/>
    <dgm:cxn modelId="{E625B532-72CF-471A-9FBB-AD950C30F99C}" type="presParOf" srcId="{EBABDC9E-E2B3-4948-9C98-DF3F7A06E838}" destId="{82D5B6DA-C6B7-4380-97AA-8AD5025CEDC4}" srcOrd="0" destOrd="0" presId="urn:microsoft.com/office/officeart/2005/8/layout/hierarchy6"/>
    <dgm:cxn modelId="{BE0E0656-4113-4251-A0CF-3942C9485E6A}" type="presParOf" srcId="{EBABDC9E-E2B3-4948-9C98-DF3F7A06E838}" destId="{ACB51C06-55E2-4F31-A60C-C4776B8D68FE}" srcOrd="1" destOrd="0" presId="urn:microsoft.com/office/officeart/2005/8/layout/hierarchy6"/>
    <dgm:cxn modelId="{D07A187C-9D55-4E28-A321-114FF7E0F054}" type="presParOf" srcId="{ACB51C06-55E2-4F31-A60C-C4776B8D68FE}" destId="{7572D5F8-240B-49E8-A03A-B37D8AD6C5E1}" srcOrd="0" destOrd="0" presId="urn:microsoft.com/office/officeart/2005/8/layout/hierarchy6"/>
    <dgm:cxn modelId="{E0CA622C-3B19-4E88-BDEB-1978E909810C}" type="presParOf" srcId="{ACB51C06-55E2-4F31-A60C-C4776B8D68FE}" destId="{FADA01BF-ECCB-4EBA-B9A9-F45F14595674}" srcOrd="1" destOrd="0" presId="urn:microsoft.com/office/officeart/2005/8/layout/hierarchy6"/>
    <dgm:cxn modelId="{2159C6B9-6D6A-4791-9841-FFAD87E376C1}" type="presParOf" srcId="{FADA01BF-ECCB-4EBA-B9A9-F45F14595674}" destId="{F18CB405-D031-4856-BD4E-BA6BBA2F0846}" srcOrd="0" destOrd="0" presId="urn:microsoft.com/office/officeart/2005/8/layout/hierarchy6"/>
    <dgm:cxn modelId="{6B2A541E-1232-4456-AAA1-6107B0BD9D80}" type="presParOf" srcId="{FADA01BF-ECCB-4EBA-B9A9-F45F14595674}" destId="{F06C8300-9B7B-4FDF-A5D0-E2B6AF5F0870}" srcOrd="1" destOrd="0" presId="urn:microsoft.com/office/officeart/2005/8/layout/hierarchy6"/>
    <dgm:cxn modelId="{7597B8F6-6BC3-460B-A869-E609B3311BC4}" type="presParOf" srcId="{F06C8300-9B7B-4FDF-A5D0-E2B6AF5F0870}" destId="{1D824F0E-5DE0-413D-A6A5-0C015DF9F67E}" srcOrd="0" destOrd="0" presId="urn:microsoft.com/office/officeart/2005/8/layout/hierarchy6"/>
    <dgm:cxn modelId="{B6C61EF6-CFCF-428C-AAC6-54799C091C39}" type="presParOf" srcId="{F06C8300-9B7B-4FDF-A5D0-E2B6AF5F0870}" destId="{C5378B75-ABDD-4A31-BE32-9C818854B4E6}" srcOrd="1" destOrd="0" presId="urn:microsoft.com/office/officeart/2005/8/layout/hierarchy6"/>
    <dgm:cxn modelId="{675B7399-67DE-426A-9F4A-4389FBA3242A}" type="presParOf" srcId="{FADA01BF-ECCB-4EBA-B9A9-F45F14595674}" destId="{06CEC373-A903-44AF-A067-EE57508D5891}" srcOrd="2" destOrd="0" presId="urn:microsoft.com/office/officeart/2005/8/layout/hierarchy6"/>
    <dgm:cxn modelId="{43EF958E-24EB-4696-978A-B1C26673A876}" type="presParOf" srcId="{FADA01BF-ECCB-4EBA-B9A9-F45F14595674}" destId="{50A4D530-EEB6-47F5-B79C-DDBC979F5159}" srcOrd="3" destOrd="0" presId="urn:microsoft.com/office/officeart/2005/8/layout/hierarchy6"/>
    <dgm:cxn modelId="{2E1D9C9F-7449-4395-813C-9938202A7FFE}" type="presParOf" srcId="{50A4D530-EEB6-47F5-B79C-DDBC979F5159}" destId="{C0DFD47C-8124-4BED-9FFC-5F6BE3CC5CA7}" srcOrd="0" destOrd="0" presId="urn:microsoft.com/office/officeart/2005/8/layout/hierarchy6"/>
    <dgm:cxn modelId="{BB7A8061-6D24-45C2-9C11-D09E83217315}" type="presParOf" srcId="{50A4D530-EEB6-47F5-B79C-DDBC979F5159}" destId="{5DD232D5-EA34-41CF-B936-877F5E6327D0}" srcOrd="1" destOrd="0" presId="urn:microsoft.com/office/officeart/2005/8/layout/hierarchy6"/>
    <dgm:cxn modelId="{31AE5EB1-B447-43BF-9961-B06591E41E91}" type="presParOf" srcId="{5DD232D5-EA34-41CF-B936-877F5E6327D0}" destId="{6F59B169-6190-44AD-B72C-243A03885C2C}" srcOrd="0" destOrd="0" presId="urn:microsoft.com/office/officeart/2005/8/layout/hierarchy6"/>
    <dgm:cxn modelId="{9525ADF6-7DA6-4DD3-920D-6881CECE191B}" type="presParOf" srcId="{5DD232D5-EA34-41CF-B936-877F5E6327D0}" destId="{90C49C8A-D44F-4A19-9A59-862A1348E3C1}" srcOrd="1" destOrd="0" presId="urn:microsoft.com/office/officeart/2005/8/layout/hierarchy6"/>
    <dgm:cxn modelId="{BC0024B3-384E-435F-9535-CCA9ACDCD2F2}" type="presParOf" srcId="{90C49C8A-D44F-4A19-9A59-862A1348E3C1}" destId="{EFB14182-9704-4904-A9CE-D7691B5117D9}" srcOrd="0" destOrd="0" presId="urn:microsoft.com/office/officeart/2005/8/layout/hierarchy6"/>
    <dgm:cxn modelId="{1977F298-3EFB-42B4-860D-241DEC0540D0}" type="presParOf" srcId="{90C49C8A-D44F-4A19-9A59-862A1348E3C1}" destId="{90717E25-F63D-4A97-A3DC-7959E3C415D4}" srcOrd="1" destOrd="0" presId="urn:microsoft.com/office/officeart/2005/8/layout/hierarchy6"/>
    <dgm:cxn modelId="{5B39C172-A085-4D07-99F4-F6E2BE522527}" type="presParOf" srcId="{5DD232D5-EA34-41CF-B936-877F5E6327D0}" destId="{5CEA7598-A65F-45C1-81FB-06ED142AFF3E}" srcOrd="2" destOrd="0" presId="urn:microsoft.com/office/officeart/2005/8/layout/hierarchy6"/>
    <dgm:cxn modelId="{F467F63C-0A03-4FB8-8AB8-A77938492D59}" type="presParOf" srcId="{5DD232D5-EA34-41CF-B936-877F5E6327D0}" destId="{40207439-C05C-4BCE-A878-1755B5C89217}" srcOrd="3" destOrd="0" presId="urn:microsoft.com/office/officeart/2005/8/layout/hierarchy6"/>
    <dgm:cxn modelId="{1D4EAF0F-D7A3-4BC1-A37D-7663D1FF910D}" type="presParOf" srcId="{40207439-C05C-4BCE-A878-1755B5C89217}" destId="{5387C7AD-733B-4F3F-8A4D-B990E2F3AE34}" srcOrd="0" destOrd="0" presId="urn:microsoft.com/office/officeart/2005/8/layout/hierarchy6"/>
    <dgm:cxn modelId="{57F9D40F-345D-41BD-A6DA-A2DFC0F2BCA5}" type="presParOf" srcId="{40207439-C05C-4BCE-A878-1755B5C89217}" destId="{09C20184-911B-4CF8-A96C-5C52B148F42A}" srcOrd="1" destOrd="0" presId="urn:microsoft.com/office/officeart/2005/8/layout/hierarchy6"/>
    <dgm:cxn modelId="{7AFC777A-4ABD-4386-96B8-F5239FDE29C4}" type="presParOf" srcId="{09C20184-911B-4CF8-A96C-5C52B148F42A}" destId="{5D414FEF-2724-47FC-AAE1-39B491D8FFAB}" srcOrd="0" destOrd="0" presId="urn:microsoft.com/office/officeart/2005/8/layout/hierarchy6"/>
    <dgm:cxn modelId="{E8CABC73-F7E4-436D-9BE7-4D30329066A9}" type="presParOf" srcId="{09C20184-911B-4CF8-A96C-5C52B148F42A}" destId="{A6F5A7B0-4583-49DD-BC35-14AC2B5B7240}" srcOrd="1" destOrd="0" presId="urn:microsoft.com/office/officeart/2005/8/layout/hierarchy6"/>
    <dgm:cxn modelId="{30D805DF-6F65-4EBC-A412-564B2AFC7B1D}" type="presParOf" srcId="{A6F5A7B0-4583-49DD-BC35-14AC2B5B7240}" destId="{FA6A7DA3-F141-407C-BB8F-7B2F58F9116F}" srcOrd="0" destOrd="0" presId="urn:microsoft.com/office/officeart/2005/8/layout/hierarchy6"/>
    <dgm:cxn modelId="{25553C05-24DB-41D4-9C2A-54B2C66200EB}" type="presParOf" srcId="{A6F5A7B0-4583-49DD-BC35-14AC2B5B7240}" destId="{375D631D-75AA-47D3-A0BF-9A488EC9FF6D}" srcOrd="1" destOrd="0" presId="urn:microsoft.com/office/officeart/2005/8/layout/hierarchy6"/>
    <dgm:cxn modelId="{DFC5870D-4320-49FF-AF44-675E8CA8E126}" type="presParOf" srcId="{EBABDC9E-E2B3-4948-9C98-DF3F7A06E838}" destId="{5E15501C-9F93-42C4-B9F6-6D8BD5252C02}" srcOrd="2" destOrd="0" presId="urn:microsoft.com/office/officeart/2005/8/layout/hierarchy6"/>
    <dgm:cxn modelId="{4997145E-44DC-4BA2-AFC0-3E4C673CD488}" type="presParOf" srcId="{EBABDC9E-E2B3-4948-9C98-DF3F7A06E838}" destId="{70268194-E682-4571-9438-33D2447272CE}" srcOrd="3" destOrd="0" presId="urn:microsoft.com/office/officeart/2005/8/layout/hierarchy6"/>
    <dgm:cxn modelId="{2A68831C-5E05-419B-BC5E-27B072FC525F}" type="presParOf" srcId="{70268194-E682-4571-9438-33D2447272CE}" destId="{2DBA61CD-5B5D-4B41-B5F4-31B3843B9076}" srcOrd="0" destOrd="0" presId="urn:microsoft.com/office/officeart/2005/8/layout/hierarchy6"/>
    <dgm:cxn modelId="{A58DD004-EEBB-44BA-BA9C-D2E2603C8078}" type="presParOf" srcId="{70268194-E682-4571-9438-33D2447272CE}" destId="{9C5A81F4-DDFE-460F-9B9B-28FF67A52869}" srcOrd="1" destOrd="0" presId="urn:microsoft.com/office/officeart/2005/8/layout/hierarchy6"/>
    <dgm:cxn modelId="{7582B033-E1BF-43E6-BA4D-256F57439DFD}" type="presParOf" srcId="{9C5A81F4-DDFE-460F-9B9B-28FF67A52869}" destId="{66F2F565-DBBC-4D20-A3B4-A76B84C56B35}" srcOrd="0" destOrd="0" presId="urn:microsoft.com/office/officeart/2005/8/layout/hierarchy6"/>
    <dgm:cxn modelId="{831E4324-0BFD-4CA5-BD67-73CF6856C7AB}" type="presParOf" srcId="{9C5A81F4-DDFE-460F-9B9B-28FF67A52869}" destId="{A603928B-A65A-4712-9318-D27006429747}" srcOrd="1" destOrd="0" presId="urn:microsoft.com/office/officeart/2005/8/layout/hierarchy6"/>
    <dgm:cxn modelId="{E4131FED-10E7-4C62-BC29-B599ADD60DC8}" type="presParOf" srcId="{A603928B-A65A-4712-9318-D27006429747}" destId="{5244583D-BA3B-414A-B292-E45A36A25A33}" srcOrd="0" destOrd="0" presId="urn:microsoft.com/office/officeart/2005/8/layout/hierarchy6"/>
    <dgm:cxn modelId="{8761A216-0EC5-4293-8F73-4D9B76F913C0}" type="presParOf" srcId="{A603928B-A65A-4712-9318-D27006429747}" destId="{128EBB68-65FC-4B86-BCF4-A2A999C43771}" srcOrd="1" destOrd="0" presId="urn:microsoft.com/office/officeart/2005/8/layout/hierarchy6"/>
    <dgm:cxn modelId="{E1A99324-5534-4532-AB1A-2D8E9A1C8236}" type="presParOf" srcId="{EBABDC9E-E2B3-4948-9C98-DF3F7A06E838}" destId="{D412ECEF-6FDE-48F6-899B-A803F0FFEE72}" srcOrd="4" destOrd="0" presId="urn:microsoft.com/office/officeart/2005/8/layout/hierarchy6"/>
    <dgm:cxn modelId="{181B8A37-33BF-4B48-B601-0DC1EB91018C}" type="presParOf" srcId="{EBABDC9E-E2B3-4948-9C98-DF3F7A06E838}" destId="{18137C7F-5987-49AE-B6FA-C248F8B43E2B}" srcOrd="5" destOrd="0" presId="urn:microsoft.com/office/officeart/2005/8/layout/hierarchy6"/>
    <dgm:cxn modelId="{EEE3DDDB-7C68-4367-ADF9-4D1DE074042B}" type="presParOf" srcId="{18137C7F-5987-49AE-B6FA-C248F8B43E2B}" destId="{DB313ADB-18B1-42BD-9BC3-14D4586EF97E}" srcOrd="0" destOrd="0" presId="urn:microsoft.com/office/officeart/2005/8/layout/hierarchy6"/>
    <dgm:cxn modelId="{F71A2BAE-F986-4C0E-892A-54312EDF82B7}" type="presParOf" srcId="{18137C7F-5987-49AE-B6FA-C248F8B43E2B}" destId="{4996F66E-5546-4210-98B1-05CDE7578711}" srcOrd="1" destOrd="0" presId="urn:microsoft.com/office/officeart/2005/8/layout/hierarchy6"/>
    <dgm:cxn modelId="{0C35B694-90B4-4F91-8B6C-A8014CAC2D6B}" type="presParOf" srcId="{4996F66E-5546-4210-98B1-05CDE7578711}" destId="{99A96319-9AA6-4D5D-A6F3-2D73E78EB3AC}" srcOrd="0" destOrd="0" presId="urn:microsoft.com/office/officeart/2005/8/layout/hierarchy6"/>
    <dgm:cxn modelId="{6542D374-22A2-4D72-ADE6-B2D75CB9EE3A}" type="presParOf" srcId="{4996F66E-5546-4210-98B1-05CDE7578711}" destId="{EB725007-575C-4C8F-8FB7-DD2C6AF28D53}" srcOrd="1" destOrd="0" presId="urn:microsoft.com/office/officeart/2005/8/layout/hierarchy6"/>
    <dgm:cxn modelId="{91FEF706-64E2-49E0-BE2B-73875B2EE183}" type="presParOf" srcId="{EB725007-575C-4C8F-8FB7-DD2C6AF28D53}" destId="{9E718C44-2604-4229-ACB2-D14FD0C51F90}" srcOrd="0" destOrd="0" presId="urn:microsoft.com/office/officeart/2005/8/layout/hierarchy6"/>
    <dgm:cxn modelId="{CE6B0474-5D39-4529-B6CA-ABBE47DF546E}" type="presParOf" srcId="{EB725007-575C-4C8F-8FB7-DD2C6AF28D53}" destId="{16920C6C-FD7F-47A8-9EA1-55AE96768B46}" srcOrd="1" destOrd="0" presId="urn:microsoft.com/office/officeart/2005/8/layout/hierarchy6"/>
    <dgm:cxn modelId="{8C4EA13D-2062-4F68-A5ED-2E1AAF9217E0}" type="presParOf" srcId="{EBABDC9E-E2B3-4948-9C98-DF3F7A06E838}" destId="{A0CCC8B3-800D-48EB-B3BA-AB8F054CAC6A}" srcOrd="6" destOrd="0" presId="urn:microsoft.com/office/officeart/2005/8/layout/hierarchy6"/>
    <dgm:cxn modelId="{B40DFBE5-67DE-4687-8F12-BF87C44F2D79}" type="presParOf" srcId="{EBABDC9E-E2B3-4948-9C98-DF3F7A06E838}" destId="{2A58F62A-D819-4000-A074-3E0F18B99BC5}" srcOrd="7" destOrd="0" presId="urn:microsoft.com/office/officeart/2005/8/layout/hierarchy6"/>
    <dgm:cxn modelId="{176861BE-FD92-4BFD-8A1E-D49412464EDE}" type="presParOf" srcId="{2A58F62A-D819-4000-A074-3E0F18B99BC5}" destId="{993A5FF3-09F9-4C85-B5D0-266255DF961B}" srcOrd="0" destOrd="0" presId="urn:microsoft.com/office/officeart/2005/8/layout/hierarchy6"/>
    <dgm:cxn modelId="{67554660-B292-495B-89B9-20FC3DF8F8F9}" type="presParOf" srcId="{2A58F62A-D819-4000-A074-3E0F18B99BC5}" destId="{68D3D893-6CB7-48A8-8FD4-5F702C9F1EE1}" srcOrd="1" destOrd="0" presId="urn:microsoft.com/office/officeart/2005/8/layout/hierarchy6"/>
    <dgm:cxn modelId="{F9296961-2FB6-4343-8539-F080C607075D}" type="presParOf" srcId="{68D3D893-6CB7-48A8-8FD4-5F702C9F1EE1}" destId="{62D918D6-E2D1-4DCC-A4DC-263657852982}" srcOrd="0" destOrd="0" presId="urn:microsoft.com/office/officeart/2005/8/layout/hierarchy6"/>
    <dgm:cxn modelId="{49F80EE6-3233-4079-B338-46175F87DCA0}" type="presParOf" srcId="{68D3D893-6CB7-48A8-8FD4-5F702C9F1EE1}" destId="{2D18C7A2-DC81-4F3C-99C4-7C5D97C154D9}" srcOrd="1" destOrd="0" presId="urn:microsoft.com/office/officeart/2005/8/layout/hierarchy6"/>
    <dgm:cxn modelId="{B8638F6A-DA33-494F-9A7D-C254468744B6}" type="presParOf" srcId="{2D18C7A2-DC81-4F3C-99C4-7C5D97C154D9}" destId="{573FF766-AB89-46D1-A56C-B736DF8F4CC5}" srcOrd="0" destOrd="0" presId="urn:microsoft.com/office/officeart/2005/8/layout/hierarchy6"/>
    <dgm:cxn modelId="{C936C4E1-8DAF-4E5A-9C37-B76D6B72A384}" type="presParOf" srcId="{2D18C7A2-DC81-4F3C-99C4-7C5D97C154D9}" destId="{69296B00-FDF6-4B0D-BED9-FF7C287228A0}" srcOrd="1" destOrd="0" presId="urn:microsoft.com/office/officeart/2005/8/layout/hierarchy6"/>
    <dgm:cxn modelId="{9A92399B-1CB6-4332-884D-3E79728B67D2}" type="presParOf" srcId="{EBABDC9E-E2B3-4948-9C98-DF3F7A06E838}" destId="{3DBA527E-C756-4A02-81F2-8F550B565F47}" srcOrd="8" destOrd="0" presId="urn:microsoft.com/office/officeart/2005/8/layout/hierarchy6"/>
    <dgm:cxn modelId="{F30DE186-C04D-4E58-BAF2-1CA684494C56}" type="presParOf" srcId="{EBABDC9E-E2B3-4948-9C98-DF3F7A06E838}" destId="{B4FB2EBD-0110-4A53-A747-D8046FCF66CC}" srcOrd="9" destOrd="0" presId="urn:microsoft.com/office/officeart/2005/8/layout/hierarchy6"/>
    <dgm:cxn modelId="{F674A9E2-3F12-4B1B-A32D-A1EC71BA4FA5}" type="presParOf" srcId="{B4FB2EBD-0110-4A53-A747-D8046FCF66CC}" destId="{AC91CACF-5D12-40D4-84CE-0671BE5A3216}" srcOrd="0" destOrd="0" presId="urn:microsoft.com/office/officeart/2005/8/layout/hierarchy6"/>
    <dgm:cxn modelId="{AABAB0EB-FAA9-4CDB-AB3F-9BD4F19E23BB}" type="presParOf" srcId="{B4FB2EBD-0110-4A53-A747-D8046FCF66CC}" destId="{DC9ADE0C-B6E2-47B0-93CF-FA70F1A62D04}" srcOrd="1" destOrd="0" presId="urn:microsoft.com/office/officeart/2005/8/layout/hierarchy6"/>
    <dgm:cxn modelId="{97CBFCB4-FAE4-4EBB-8426-B07C70B53531}" type="presParOf" srcId="{DC9ADE0C-B6E2-47B0-93CF-FA70F1A62D04}" destId="{A3182C79-A797-4EE4-B5FD-4A88946D88BA}" srcOrd="0" destOrd="0" presId="urn:microsoft.com/office/officeart/2005/8/layout/hierarchy6"/>
    <dgm:cxn modelId="{CE471CC4-27B5-46C1-AB7E-511AFCE03BD5}" type="presParOf" srcId="{DC9ADE0C-B6E2-47B0-93CF-FA70F1A62D04}" destId="{3D650043-67A0-4A11-B86A-9F5F0793EF95}" srcOrd="1" destOrd="0" presId="urn:microsoft.com/office/officeart/2005/8/layout/hierarchy6"/>
    <dgm:cxn modelId="{916F77C6-6410-40CD-A574-718174489B88}" type="presParOf" srcId="{3D650043-67A0-4A11-B86A-9F5F0793EF95}" destId="{E04592F8-0E3B-40DA-9BB6-3FFA5C81EEEA}" srcOrd="0" destOrd="0" presId="urn:microsoft.com/office/officeart/2005/8/layout/hierarchy6"/>
    <dgm:cxn modelId="{D07BDF5A-DE54-4C97-A04F-DE0DAB081F2B}" type="presParOf" srcId="{3D650043-67A0-4A11-B86A-9F5F0793EF95}" destId="{ED77A386-40CE-479E-AC9C-5404CE51065B}" srcOrd="1" destOrd="0" presId="urn:microsoft.com/office/officeart/2005/8/layout/hierarchy6"/>
    <dgm:cxn modelId="{C023F0EC-634C-4512-AA05-C677FA072333}" type="presParOf" srcId="{EBABDC9E-E2B3-4948-9C98-DF3F7A06E838}" destId="{3D160FDA-B0CD-476E-93C8-FEB321D43DB9}" srcOrd="10" destOrd="0" presId="urn:microsoft.com/office/officeart/2005/8/layout/hierarchy6"/>
    <dgm:cxn modelId="{0C3CBC22-B840-4784-AEB1-CFFA7033A336}" type="presParOf" srcId="{EBABDC9E-E2B3-4948-9C98-DF3F7A06E838}" destId="{6172A6C6-D8C3-43A8-8AF4-DEE415C53456}" srcOrd="11" destOrd="0" presId="urn:microsoft.com/office/officeart/2005/8/layout/hierarchy6"/>
    <dgm:cxn modelId="{FF939622-E4F1-4D19-9779-9591143AA030}" type="presParOf" srcId="{6172A6C6-D8C3-43A8-8AF4-DEE415C53456}" destId="{B7449FED-C01E-44F3-B97F-5DD0622B5ACA}" srcOrd="0" destOrd="0" presId="urn:microsoft.com/office/officeart/2005/8/layout/hierarchy6"/>
    <dgm:cxn modelId="{EEC9F7BB-5FE6-4C33-9BD9-68B32C890153}" type="presParOf" srcId="{6172A6C6-D8C3-43A8-8AF4-DEE415C53456}" destId="{5E2F03A1-18DD-46AA-B1B0-6703513E1A4D}" srcOrd="1" destOrd="0" presId="urn:microsoft.com/office/officeart/2005/8/layout/hierarchy6"/>
    <dgm:cxn modelId="{10198447-6E4C-4DC8-8A14-0BFBB3042C9F}" type="presParOf" srcId="{5E2F03A1-18DD-46AA-B1B0-6703513E1A4D}" destId="{D81AB0C1-09AC-46A3-8918-B6C7EC2149F1}" srcOrd="0" destOrd="0" presId="urn:microsoft.com/office/officeart/2005/8/layout/hierarchy6"/>
    <dgm:cxn modelId="{EC8C9CE9-A33F-499C-8F33-80FA486A6BF3}" type="presParOf" srcId="{5E2F03A1-18DD-46AA-B1B0-6703513E1A4D}" destId="{FE18037B-144E-41BB-9349-4D3A342CFBC5}" srcOrd="1" destOrd="0" presId="urn:microsoft.com/office/officeart/2005/8/layout/hierarchy6"/>
    <dgm:cxn modelId="{AE4B42F5-B6E2-4562-A518-3EFCD2B015F5}" type="presParOf" srcId="{FE18037B-144E-41BB-9349-4D3A342CFBC5}" destId="{EED673A0-C57A-462D-A18D-6E46E1C3B950}" srcOrd="0" destOrd="0" presId="urn:microsoft.com/office/officeart/2005/8/layout/hierarchy6"/>
    <dgm:cxn modelId="{5CE1B682-6811-4485-8853-4D4F25A5F265}" type="presParOf" srcId="{FE18037B-144E-41BB-9349-4D3A342CFBC5}" destId="{E4AA1D03-DEE3-4F79-9096-54642F94AB33}" srcOrd="1" destOrd="0" presId="urn:microsoft.com/office/officeart/2005/8/layout/hierarchy6"/>
    <dgm:cxn modelId="{BBFE27E9-A445-44CA-ADDF-FDC5B2C5B0AC}" type="presParOf" srcId="{E4AA1D03-DEE3-4F79-9096-54642F94AB33}" destId="{526DE3F9-20C9-4CF1-ACEB-E3B26DB2314F}" srcOrd="0" destOrd="0" presId="urn:microsoft.com/office/officeart/2005/8/layout/hierarchy6"/>
    <dgm:cxn modelId="{0E44E672-AADE-45AA-A38E-7C482334B91D}" type="presParOf" srcId="{E4AA1D03-DEE3-4F79-9096-54642F94AB33}" destId="{B3BB89D4-75F6-4E09-A14A-3DD4D16158A4}" srcOrd="1" destOrd="0" presId="urn:microsoft.com/office/officeart/2005/8/layout/hierarchy6"/>
    <dgm:cxn modelId="{BF199896-316B-4432-9599-C5E89A0AD011}" type="presParOf" srcId="{B3BB89D4-75F6-4E09-A14A-3DD4D16158A4}" destId="{734C2F73-990C-4498-AB9E-8265A072B6CB}" srcOrd="0" destOrd="0" presId="urn:microsoft.com/office/officeart/2005/8/layout/hierarchy6"/>
    <dgm:cxn modelId="{0C52A402-02E4-4E54-95E8-E31C1A0C4261}" type="presParOf" srcId="{B3BB89D4-75F6-4E09-A14A-3DD4D16158A4}" destId="{37B0A496-7BDC-430A-9FE3-F92F6358AFC8}" srcOrd="1" destOrd="0" presId="urn:microsoft.com/office/officeart/2005/8/layout/hierarchy6"/>
    <dgm:cxn modelId="{67D0E4E3-C3CB-4B3D-9A81-03A7D808023E}" type="presParOf" srcId="{EBABDC9E-E2B3-4948-9C98-DF3F7A06E838}" destId="{894948D1-4680-4909-92A9-01D527C52EB7}" srcOrd="12" destOrd="0" presId="urn:microsoft.com/office/officeart/2005/8/layout/hierarchy6"/>
    <dgm:cxn modelId="{DDC087CD-3787-463D-B8B5-DD019BF02ECF}" type="presParOf" srcId="{EBABDC9E-E2B3-4948-9C98-DF3F7A06E838}" destId="{A6E81AAB-733A-4C9A-AB4B-1F0AEEA64EA0}" srcOrd="13" destOrd="0" presId="urn:microsoft.com/office/officeart/2005/8/layout/hierarchy6"/>
    <dgm:cxn modelId="{11685A04-7FE9-4283-88C8-C2AD23337142}" type="presParOf" srcId="{A6E81AAB-733A-4C9A-AB4B-1F0AEEA64EA0}" destId="{9945B7BF-6137-4135-8098-F2439DE17A17}" srcOrd="0" destOrd="0" presId="urn:microsoft.com/office/officeart/2005/8/layout/hierarchy6"/>
    <dgm:cxn modelId="{DABF3D42-EBD4-4571-BC0C-50EFDBB1B618}" type="presParOf" srcId="{A6E81AAB-733A-4C9A-AB4B-1F0AEEA64EA0}" destId="{A90E35EE-4924-4313-9CD6-4228DDA00EA6}" srcOrd="1" destOrd="0" presId="urn:microsoft.com/office/officeart/2005/8/layout/hierarchy6"/>
    <dgm:cxn modelId="{C42F1D2F-EAF1-41CC-9B07-FA6C13304496}" type="presParOf" srcId="{A90E35EE-4924-4313-9CD6-4228DDA00EA6}" destId="{1D715828-59F0-4845-9893-1936CFE289E2}" srcOrd="0" destOrd="0" presId="urn:microsoft.com/office/officeart/2005/8/layout/hierarchy6"/>
    <dgm:cxn modelId="{8C76D465-167A-46D5-8ABC-D5FD8868F72E}" type="presParOf" srcId="{A90E35EE-4924-4313-9CD6-4228DDA00EA6}" destId="{A27894C2-C8EC-4F1E-A93E-BDEF9E552A69}" srcOrd="1" destOrd="0" presId="urn:microsoft.com/office/officeart/2005/8/layout/hierarchy6"/>
    <dgm:cxn modelId="{7E53B2B4-C7C5-4FB2-97C4-843624BE51C3}" type="presParOf" srcId="{A27894C2-C8EC-4F1E-A93E-BDEF9E552A69}" destId="{28D4AF92-CD1D-43D7-9DA0-71ECF77307BC}" srcOrd="0" destOrd="0" presId="urn:microsoft.com/office/officeart/2005/8/layout/hierarchy6"/>
    <dgm:cxn modelId="{90E40092-7DC0-4579-A811-FFC518057FDA}" type="presParOf" srcId="{A27894C2-C8EC-4F1E-A93E-BDEF9E552A69}" destId="{DB253BDE-E50D-4B0D-A0F6-34AE3B10E1E1}" srcOrd="1" destOrd="0" presId="urn:microsoft.com/office/officeart/2005/8/layout/hierarchy6"/>
    <dgm:cxn modelId="{4A11A879-CFAF-4AF4-BA31-834AF05B1B96}" type="presParOf" srcId="{DB253BDE-E50D-4B0D-A0F6-34AE3B10E1E1}" destId="{70CF28D7-D60B-4241-A4D1-F1D8D2E42556}" srcOrd="0" destOrd="0" presId="urn:microsoft.com/office/officeart/2005/8/layout/hierarchy6"/>
    <dgm:cxn modelId="{890AB012-0E36-4502-AF84-9C463B452354}" type="presParOf" srcId="{DB253BDE-E50D-4B0D-A0F6-34AE3B10E1E1}" destId="{001CFB85-ACFE-4D61-BC94-D204762CDAA0}" srcOrd="1" destOrd="0" presId="urn:microsoft.com/office/officeart/2005/8/layout/hierarchy6"/>
    <dgm:cxn modelId="{66269B41-3A28-4129-A9AD-38084373323C}" type="presParOf" srcId="{001CFB85-ACFE-4D61-BC94-D204762CDAA0}" destId="{5107EE90-8DBB-4804-972E-C5AF4F1B8391}" srcOrd="0" destOrd="0" presId="urn:microsoft.com/office/officeart/2005/8/layout/hierarchy6"/>
    <dgm:cxn modelId="{5B8D0352-83F2-4596-A845-E75191D3ECB7}" type="presParOf" srcId="{001CFB85-ACFE-4D61-BC94-D204762CDAA0}" destId="{EC8DDFDA-0437-475D-8F6F-378E3503D506}" srcOrd="1" destOrd="0" presId="urn:microsoft.com/office/officeart/2005/8/layout/hierarchy6"/>
    <dgm:cxn modelId="{1DC8214C-35CB-4B40-B287-6F34E5AFD367}" type="presParOf" srcId="{59646EE7-B1C2-48E6-BB7C-2F0E8D687ED3}" destId="{EC23744A-BC48-43FD-905A-C562855BFBD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C5085-AEBC-465A-A7E9-2FD3D33EACBE}">
      <dsp:nvSpPr>
        <dsp:cNvPr id="0" name=""/>
        <dsp:cNvSpPr/>
      </dsp:nvSpPr>
      <dsp:spPr>
        <a:xfrm>
          <a:off x="3302575" y="1534"/>
          <a:ext cx="1171422" cy="780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Connect NCDOT</a:t>
          </a:r>
          <a:endParaRPr lang="en-US" sz="1700" kern="1200" dirty="0"/>
        </a:p>
      </dsp:txBody>
      <dsp:txXfrm>
        <a:off x="3325448" y="24407"/>
        <a:ext cx="1125676" cy="735202"/>
      </dsp:txXfrm>
    </dsp:sp>
    <dsp:sp modelId="{F604194C-3AE7-4ADD-BF18-7571A1C4046C}">
      <dsp:nvSpPr>
        <dsp:cNvPr id="0" name=""/>
        <dsp:cNvSpPr/>
      </dsp:nvSpPr>
      <dsp:spPr>
        <a:xfrm>
          <a:off x="2365437" y="782482"/>
          <a:ext cx="1522849" cy="312379"/>
        </a:xfrm>
        <a:custGeom>
          <a:avLst/>
          <a:gdLst/>
          <a:ahLst/>
          <a:cxnLst/>
          <a:rect l="0" t="0" r="0" b="0"/>
          <a:pathLst>
            <a:path>
              <a:moveTo>
                <a:pt x="1522849" y="0"/>
              </a:moveTo>
              <a:lnTo>
                <a:pt x="1522849" y="156189"/>
              </a:lnTo>
              <a:lnTo>
                <a:pt x="0" y="156189"/>
              </a:lnTo>
              <a:lnTo>
                <a:pt x="0" y="3123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59694-7286-407A-8B8A-BCE56CB647D3}">
      <dsp:nvSpPr>
        <dsp:cNvPr id="0" name=""/>
        <dsp:cNvSpPr/>
      </dsp:nvSpPr>
      <dsp:spPr>
        <a:xfrm>
          <a:off x="1779726" y="1094862"/>
          <a:ext cx="1171422" cy="780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Doing Business</a:t>
          </a:r>
          <a:endParaRPr lang="en-US" sz="1700" kern="1200" dirty="0"/>
        </a:p>
      </dsp:txBody>
      <dsp:txXfrm>
        <a:off x="1802599" y="1117735"/>
        <a:ext cx="1125676" cy="735202"/>
      </dsp:txXfrm>
    </dsp:sp>
    <dsp:sp modelId="{37A985EF-C5E9-49DE-846C-CA621808F9B5}">
      <dsp:nvSpPr>
        <dsp:cNvPr id="0" name=""/>
        <dsp:cNvSpPr/>
      </dsp:nvSpPr>
      <dsp:spPr>
        <a:xfrm>
          <a:off x="1604013" y="1875810"/>
          <a:ext cx="761424" cy="312379"/>
        </a:xfrm>
        <a:custGeom>
          <a:avLst/>
          <a:gdLst/>
          <a:ahLst/>
          <a:cxnLst/>
          <a:rect l="0" t="0" r="0" b="0"/>
          <a:pathLst>
            <a:path>
              <a:moveTo>
                <a:pt x="761424" y="0"/>
              </a:moveTo>
              <a:lnTo>
                <a:pt x="761424" y="156189"/>
              </a:lnTo>
              <a:lnTo>
                <a:pt x="0" y="156189"/>
              </a:lnTo>
              <a:lnTo>
                <a:pt x="0" y="3123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12281-140E-4DB1-BD58-199F3FFE00EE}">
      <dsp:nvSpPr>
        <dsp:cNvPr id="0" name=""/>
        <dsp:cNvSpPr/>
      </dsp:nvSpPr>
      <dsp:spPr>
        <a:xfrm>
          <a:off x="1018302" y="2188189"/>
          <a:ext cx="1171422" cy="7809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Trucking</a:t>
          </a:r>
          <a:endParaRPr lang="en-US" sz="1700" kern="1200" dirty="0"/>
        </a:p>
      </dsp:txBody>
      <dsp:txXfrm>
        <a:off x="1041175" y="2211062"/>
        <a:ext cx="1125676" cy="735202"/>
      </dsp:txXfrm>
    </dsp:sp>
    <dsp:sp modelId="{E7E4E032-A839-45CD-85F4-A8411055F6EC}">
      <dsp:nvSpPr>
        <dsp:cNvPr id="0" name=""/>
        <dsp:cNvSpPr/>
      </dsp:nvSpPr>
      <dsp:spPr>
        <a:xfrm>
          <a:off x="2365437" y="1875810"/>
          <a:ext cx="761424" cy="312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89"/>
              </a:lnTo>
              <a:lnTo>
                <a:pt x="761424" y="156189"/>
              </a:lnTo>
              <a:lnTo>
                <a:pt x="761424" y="3123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F129D-2708-4FD5-B3D2-146B7FCE8AE9}">
      <dsp:nvSpPr>
        <dsp:cNvPr id="0" name=""/>
        <dsp:cNvSpPr/>
      </dsp:nvSpPr>
      <dsp:spPr>
        <a:xfrm>
          <a:off x="2541151" y="2188189"/>
          <a:ext cx="1171422" cy="7809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Small Business</a:t>
          </a:r>
          <a:endParaRPr lang="en-US" sz="1700" kern="1200" dirty="0"/>
        </a:p>
      </dsp:txBody>
      <dsp:txXfrm>
        <a:off x="2564024" y="2211062"/>
        <a:ext cx="1125676" cy="735202"/>
      </dsp:txXfrm>
    </dsp:sp>
    <dsp:sp modelId="{F1266F8C-5FBC-4D6F-8432-6C4D454F89AE}">
      <dsp:nvSpPr>
        <dsp:cNvPr id="0" name=""/>
        <dsp:cNvSpPr/>
      </dsp:nvSpPr>
      <dsp:spPr>
        <a:xfrm>
          <a:off x="3081142" y="2969137"/>
          <a:ext cx="91440" cy="3123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3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7F9A4-1FAA-4D29-AFE8-D4736C3B23AF}">
      <dsp:nvSpPr>
        <dsp:cNvPr id="0" name=""/>
        <dsp:cNvSpPr/>
      </dsp:nvSpPr>
      <dsp:spPr>
        <a:xfrm>
          <a:off x="2541151" y="3281517"/>
          <a:ext cx="1171422" cy="7809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On-the-Job Training</a:t>
          </a:r>
          <a:endParaRPr lang="en-US" sz="1700" kern="1200" dirty="0"/>
        </a:p>
      </dsp:txBody>
      <dsp:txXfrm>
        <a:off x="2564024" y="3304390"/>
        <a:ext cx="1125676" cy="735202"/>
      </dsp:txXfrm>
    </dsp:sp>
    <dsp:sp modelId="{FEE97B84-4E2C-4A8A-AEBF-062C70613C35}">
      <dsp:nvSpPr>
        <dsp:cNvPr id="0" name=""/>
        <dsp:cNvSpPr/>
      </dsp:nvSpPr>
      <dsp:spPr>
        <a:xfrm>
          <a:off x="3888287" y="782482"/>
          <a:ext cx="1522849" cy="312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89"/>
              </a:lnTo>
              <a:lnTo>
                <a:pt x="1522849" y="156189"/>
              </a:lnTo>
              <a:lnTo>
                <a:pt x="1522849" y="3123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A3CE1-4A23-4818-B971-007844D6C3EE}">
      <dsp:nvSpPr>
        <dsp:cNvPr id="0" name=""/>
        <dsp:cNvSpPr/>
      </dsp:nvSpPr>
      <dsp:spPr>
        <a:xfrm>
          <a:off x="4825424" y="1094862"/>
          <a:ext cx="1171422" cy="780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Resources</a:t>
          </a:r>
          <a:endParaRPr lang="en-US" sz="1700" kern="1200" dirty="0"/>
        </a:p>
      </dsp:txBody>
      <dsp:txXfrm>
        <a:off x="4848297" y="1117735"/>
        <a:ext cx="1125676" cy="735202"/>
      </dsp:txXfrm>
    </dsp:sp>
    <dsp:sp modelId="{0E148BB3-C1DB-4C10-A2D1-CF1AD9C30147}">
      <dsp:nvSpPr>
        <dsp:cNvPr id="0" name=""/>
        <dsp:cNvSpPr/>
      </dsp:nvSpPr>
      <dsp:spPr>
        <a:xfrm>
          <a:off x="4649711" y="1875810"/>
          <a:ext cx="761424" cy="312379"/>
        </a:xfrm>
        <a:custGeom>
          <a:avLst/>
          <a:gdLst/>
          <a:ahLst/>
          <a:cxnLst/>
          <a:rect l="0" t="0" r="0" b="0"/>
          <a:pathLst>
            <a:path>
              <a:moveTo>
                <a:pt x="761424" y="0"/>
              </a:moveTo>
              <a:lnTo>
                <a:pt x="761424" y="156189"/>
              </a:lnTo>
              <a:lnTo>
                <a:pt x="0" y="156189"/>
              </a:lnTo>
              <a:lnTo>
                <a:pt x="0" y="3123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723DB-37DE-45FB-870D-DF3C7D992849}">
      <dsp:nvSpPr>
        <dsp:cNvPr id="0" name=""/>
        <dsp:cNvSpPr/>
      </dsp:nvSpPr>
      <dsp:spPr>
        <a:xfrm>
          <a:off x="4064000" y="2188189"/>
          <a:ext cx="1171422" cy="7809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CADD</a:t>
          </a:r>
          <a:endParaRPr lang="en-US" sz="1700" kern="1200" dirty="0"/>
        </a:p>
      </dsp:txBody>
      <dsp:txXfrm>
        <a:off x="4086873" y="2211062"/>
        <a:ext cx="1125676" cy="735202"/>
      </dsp:txXfrm>
    </dsp:sp>
    <dsp:sp modelId="{6310D27E-807B-403F-A470-E45C85279E0D}">
      <dsp:nvSpPr>
        <dsp:cNvPr id="0" name=""/>
        <dsp:cNvSpPr/>
      </dsp:nvSpPr>
      <dsp:spPr>
        <a:xfrm>
          <a:off x="5411136" y="1875810"/>
          <a:ext cx="761424" cy="312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89"/>
              </a:lnTo>
              <a:lnTo>
                <a:pt x="761424" y="156189"/>
              </a:lnTo>
              <a:lnTo>
                <a:pt x="761424" y="3123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C66F-219F-4218-A313-DED7BD99B31C}">
      <dsp:nvSpPr>
        <dsp:cNvPr id="0" name=""/>
        <dsp:cNvSpPr/>
      </dsp:nvSpPr>
      <dsp:spPr>
        <a:xfrm>
          <a:off x="5586849" y="2188189"/>
          <a:ext cx="1171422" cy="7809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GIS</a:t>
          </a:r>
          <a:endParaRPr lang="en-US" sz="1700" kern="1200" dirty="0"/>
        </a:p>
      </dsp:txBody>
      <dsp:txXfrm>
        <a:off x="5609722" y="2211062"/>
        <a:ext cx="1125676" cy="735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9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side16.ncdot.gov/Pages/Home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Overview</a:t>
            </a:r>
            <a:endParaRPr lang="en-US" sz="3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</a:t>
            </a:r>
            <a:r>
              <a:rPr lang="en-US" sz="30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Roles 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Search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  <p:pic>
        <p:nvPicPr>
          <p:cNvPr id="12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Connect: Quick Launch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6544"/>
            <a:ext cx="2057400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9363" indent="-285750">
              <a:buFont typeface="Arial" panose="020B0604020202020204" pitchFamily="34" charset="0"/>
              <a:buChar char="•"/>
            </a:pPr>
            <a:r>
              <a:rPr lang="en-US" dirty="0" smtClean="0"/>
              <a:t>Appears </a:t>
            </a:r>
            <a:r>
              <a:rPr lang="en-US" dirty="0"/>
              <a:t>on team </a:t>
            </a:r>
            <a:r>
              <a:rPr lang="en-US" dirty="0" smtClean="0"/>
              <a:t>sites </a:t>
            </a:r>
          </a:p>
          <a:p>
            <a:pPr marL="2519363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customized by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Designer in some places</a:t>
            </a:r>
          </a:p>
          <a:p>
            <a:pPr marL="2519363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May vary with your </a:t>
            </a:r>
            <a:r>
              <a:rPr lang="en-US" dirty="0" smtClean="0">
                <a:latin typeface="Helvetica" pitchFamily="34" charset="0"/>
              </a:rPr>
              <a:t>permissions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Ribbon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Like </a:t>
            </a:r>
            <a:r>
              <a:rPr lang="en-US" dirty="0"/>
              <a:t>other Microsoft Office applications, t</a:t>
            </a:r>
            <a:r>
              <a:rPr lang="en-US" dirty="0" smtClean="0"/>
              <a:t>he </a:t>
            </a:r>
            <a:r>
              <a:rPr lang="en-US" dirty="0"/>
              <a:t>SharePoint ribbon offers commands and </a:t>
            </a:r>
            <a:r>
              <a:rPr lang="en-US" dirty="0" smtClean="0"/>
              <a:t>tools</a:t>
            </a:r>
            <a:endParaRPr lang="en-US" dirty="0"/>
          </a:p>
          <a:p>
            <a:r>
              <a:rPr lang="en-US" dirty="0" smtClean="0"/>
              <a:t>On the ribbon, tabs organize groups of related commands and tools</a:t>
            </a:r>
          </a:p>
          <a:p>
            <a:r>
              <a:rPr lang="en-US" dirty="0" smtClean="0"/>
              <a:t>The ribbon is both context-sensitive and security trimmed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Context Sensitivity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SharePoint </a:t>
            </a:r>
          </a:p>
          <a:p>
            <a:r>
              <a:rPr lang="en-US" dirty="0" smtClean="0"/>
              <a:t>Knows </a:t>
            </a:r>
            <a:r>
              <a:rPr lang="en-US" dirty="0"/>
              <a:t>where you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Knows what </a:t>
            </a:r>
            <a:r>
              <a:rPr lang="en-US" dirty="0"/>
              <a:t>you </a:t>
            </a:r>
            <a:r>
              <a:rPr lang="en-US" dirty="0" smtClean="0"/>
              <a:t>are working on</a:t>
            </a:r>
            <a:endParaRPr lang="en-US" dirty="0"/>
          </a:p>
          <a:p>
            <a:r>
              <a:rPr lang="en-US" dirty="0" smtClean="0"/>
              <a:t>Displays options appropriate for that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Context Sensitivity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Library: </a:t>
            </a:r>
            <a:r>
              <a:rPr lang="en-US" b="1" dirty="0" smtClean="0"/>
              <a:t>FILES</a:t>
            </a:r>
            <a:r>
              <a:rPr lang="en-US" dirty="0" smtClean="0"/>
              <a:t> and </a:t>
            </a:r>
            <a:r>
              <a:rPr lang="en-US" b="1" dirty="0" smtClean="0"/>
              <a:t>LIBRARY</a:t>
            </a:r>
            <a:r>
              <a:rPr lang="en-US" dirty="0" smtClean="0"/>
              <a:t> tabs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List: </a:t>
            </a:r>
            <a:r>
              <a:rPr lang="en-US" b="1" dirty="0" smtClean="0"/>
              <a:t>ITEMS</a:t>
            </a:r>
            <a:r>
              <a:rPr lang="en-US" dirty="0" smtClean="0"/>
              <a:t> and </a:t>
            </a:r>
            <a:r>
              <a:rPr lang="en-US" b="1" dirty="0" smtClean="0"/>
              <a:t>LIST</a:t>
            </a:r>
            <a:r>
              <a:rPr lang="en-US" dirty="0" smtClean="0"/>
              <a:t> tabs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897459"/>
            <a:ext cx="8229600" cy="13021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881322"/>
            <a:ext cx="8229600" cy="11458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106597" y="2904901"/>
            <a:ext cx="1042989" cy="32302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06597" y="4916509"/>
            <a:ext cx="950804" cy="3911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Security Trimming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SharePoint </a:t>
            </a:r>
          </a:p>
          <a:p>
            <a:r>
              <a:rPr lang="en-US" dirty="0" smtClean="0"/>
              <a:t>Knows who you are</a:t>
            </a:r>
          </a:p>
          <a:p>
            <a:r>
              <a:rPr lang="en-US" dirty="0" smtClean="0"/>
              <a:t>Activates options according to your permissions</a:t>
            </a:r>
          </a:p>
          <a:p>
            <a:r>
              <a:rPr lang="en-US" dirty="0" smtClean="0"/>
              <a:t>Hides or grays out options if you do not have </a:t>
            </a:r>
            <a:r>
              <a:rPr lang="en-US" dirty="0"/>
              <a:t>the appropriate </a:t>
            </a:r>
            <a:r>
              <a:rPr lang="en-US" dirty="0" smtClean="0"/>
              <a:t>permissions</a:t>
            </a:r>
          </a:p>
        </p:txBody>
      </p:sp>
    </p:spTree>
    <p:extLst>
      <p:ext uri="{BB962C8B-B14F-4D97-AF65-F5344CB8AC3E}">
        <p14:creationId xmlns:p14="http://schemas.microsoft.com/office/powerpoint/2010/main" val="14629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Security Trimming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a document library, an </a:t>
            </a:r>
            <a:r>
              <a:rPr lang="en-US" b="1" dirty="0" smtClean="0"/>
              <a:t>End User </a:t>
            </a:r>
            <a:r>
              <a:rPr lang="en-US" dirty="0" smtClean="0"/>
              <a:t>can only use View Properties, Version History, and Shared With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848432"/>
            <a:ext cx="8102090" cy="1752182"/>
            <a:chOff x="1819275" y="2977923"/>
            <a:chExt cx="5505450" cy="1190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275" y="2977923"/>
              <a:ext cx="5505450" cy="1190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5143502" y="3390938"/>
              <a:ext cx="582385" cy="582387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0233" y="3302367"/>
              <a:ext cx="911679" cy="483177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Security Trimming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a document library, a </a:t>
            </a:r>
            <a:r>
              <a:rPr lang="en-US" b="1" dirty="0" smtClean="0"/>
              <a:t>Contributor</a:t>
            </a:r>
            <a:r>
              <a:rPr lang="en-US" dirty="0" smtClean="0"/>
              <a:t> has permissions to work with </a:t>
            </a:r>
            <a:r>
              <a:rPr lang="en-US" dirty="0"/>
              <a:t>documents (add, check out, edit, </a:t>
            </a:r>
            <a:r>
              <a:rPr lang="en-US" dirty="0" smtClean="0"/>
              <a:t>delete) </a:t>
            </a:r>
            <a:r>
              <a:rPr lang="en-US" dirty="0"/>
              <a:t>and </a:t>
            </a:r>
            <a:r>
              <a:rPr lang="en-US" dirty="0" smtClean="0"/>
              <a:t>their properties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3896166"/>
            <a:ext cx="8188586" cy="1770888"/>
            <a:chOff x="1819275" y="4999862"/>
            <a:chExt cx="5505450" cy="11906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275" y="4999862"/>
              <a:ext cx="5505450" cy="1190625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1847848" y="5342080"/>
              <a:ext cx="2190751" cy="68860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38599" y="5352967"/>
              <a:ext cx="698047" cy="24220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25887" y="5361049"/>
              <a:ext cx="514347" cy="66963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35754" y="5857451"/>
              <a:ext cx="1019175" cy="173235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513505" y="4433381"/>
            <a:ext cx="704850" cy="99599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50063" y="4400838"/>
            <a:ext cx="1339991" cy="65737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SharePoint Hierarchy: Site Collections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Site collection contains a top-level site with sites below it</a:t>
            </a:r>
          </a:p>
          <a:p>
            <a:r>
              <a:rPr lang="en-US" dirty="0" smtClean="0"/>
              <a:t>Sites can be deeply nested</a:t>
            </a:r>
          </a:p>
          <a:p>
            <a:r>
              <a:rPr lang="en-US" dirty="0" smtClean="0"/>
              <a:t>Sites are also called </a:t>
            </a:r>
            <a:r>
              <a:rPr lang="en-US" dirty="0" err="1" smtClean="0"/>
              <a:t>subsites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60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SharePoint Site Collection on Connect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502113279"/>
              </p:ext>
            </p:extLst>
          </p:nvPr>
        </p:nvGraphicFramePr>
        <p:xfrm>
          <a:off x="638175" y="2018652"/>
          <a:ext cx="77765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457200" y="1949564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Top-level site: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Sites: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Sites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Sites: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4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SharePoint </a:t>
            </a:r>
            <a:r>
              <a:rPr lang="en-US"/>
              <a:t>Hierarchy: Sites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site has components such as lists, libraries, pages, images, etc.</a:t>
            </a:r>
          </a:p>
          <a:p>
            <a:r>
              <a:rPr lang="en-US" dirty="0" smtClean="0"/>
              <a:t>Many NCDOT sites are for teams or projects</a:t>
            </a:r>
          </a:p>
        </p:txBody>
      </p:sp>
    </p:spTree>
    <p:extLst>
      <p:ext uri="{BB962C8B-B14F-4D97-AF65-F5344CB8AC3E}">
        <p14:creationId xmlns:p14="http://schemas.microsoft.com/office/powerpoint/2010/main" val="24624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Interface 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SharePoint Site on Inside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2322729"/>
              </p:ext>
            </p:extLst>
          </p:nvPr>
        </p:nvGraphicFramePr>
        <p:xfrm>
          <a:off x="561975" y="2142363"/>
          <a:ext cx="80867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609600" y="22098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0577" y="5334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Gray – documents </a:t>
            </a:r>
            <a:br>
              <a:rPr lang="en-US" dirty="0" smtClean="0"/>
            </a:br>
            <a:r>
              <a:rPr lang="en-US" dirty="0" smtClean="0"/>
              <a:t>Orange – folder</a:t>
            </a:r>
            <a:br>
              <a:rPr lang="en-US" dirty="0" smtClean="0"/>
            </a:br>
            <a:r>
              <a:rPr lang="en-US" dirty="0" smtClean="0"/>
              <a:t>Purple – library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81777" y="5333999"/>
            <a:ext cx="2105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– items </a:t>
            </a:r>
            <a:br>
              <a:rPr lang="en-US" dirty="0" smtClean="0"/>
            </a:br>
            <a:r>
              <a:rPr lang="en-US" dirty="0" smtClean="0"/>
              <a:t>Green – list</a:t>
            </a:r>
            <a:br>
              <a:rPr lang="en-US" dirty="0" smtClean="0"/>
            </a:br>
            <a:r>
              <a:rPr lang="en-US" dirty="0" smtClean="0"/>
              <a:t>Olive –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Inside: Interface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17076" y="2066545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526498" y="4128516"/>
            <a:ext cx="925759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722915" y="3206364"/>
            <a:ext cx="729342" cy="3285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7" name="Straight Connector 1056"/>
          <p:cNvCxnSpPr/>
          <p:nvPr/>
        </p:nvCxnSpPr>
        <p:spPr>
          <a:xfrm>
            <a:off x="3515612" y="2931240"/>
            <a:ext cx="93664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329345"/>
            <a:ext cx="567194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918605" y="2356199"/>
            <a:ext cx="948420" cy="14906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00240" y="2931240"/>
            <a:ext cx="3946076" cy="27512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039459" y="3536501"/>
            <a:ext cx="914410" cy="186417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002488" y="2555167"/>
            <a:ext cx="1902762" cy="28125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038725" y="2579076"/>
            <a:ext cx="2226800" cy="26678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153274" y="2317736"/>
            <a:ext cx="180975" cy="17061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28641" y="3534931"/>
            <a:ext cx="146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Launch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43578" y="2874599"/>
            <a:ext cx="164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Navigation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60700" y="2493008"/>
            <a:ext cx="70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24053" y="1963174"/>
            <a:ext cx="90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Ribbon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05160" y="1957831"/>
            <a:ext cx="152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Settings Gear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76946" y="2505267"/>
            <a:ext cx="8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7928" y="3194236"/>
            <a:ext cx="145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Breadcrumbs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011732" y="3273741"/>
            <a:ext cx="701658" cy="14202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81898" y="2884136"/>
            <a:ext cx="130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Links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667034" y="2931240"/>
            <a:ext cx="553583" cy="25507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75162" y="4386745"/>
            <a:ext cx="130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content</a:t>
            </a:r>
            <a:endParaRPr lang="en-US" dirty="0"/>
          </a:p>
        </p:txBody>
      </p:sp>
      <p:pic>
        <p:nvPicPr>
          <p:cNvPr id="41" name="Picture 40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Inside: Breadcrumbs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1987"/>
            <a:ext cx="8229600" cy="2473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20686" y="4329071"/>
            <a:ext cx="2525484" cy="3102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Inside: Quick Launch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1975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Can </a:t>
            </a:r>
            <a:r>
              <a:rPr lang="en-US" dirty="0">
                <a:latin typeface="Helvetica" pitchFamily="34" charset="0"/>
              </a:rPr>
              <a:t>be customized by a </a:t>
            </a:r>
            <a:r>
              <a:rPr lang="en-US" dirty="0" smtClean="0">
                <a:latin typeface="Helvetica" pitchFamily="34" charset="0"/>
              </a:rPr>
              <a:t>Designer</a:t>
            </a:r>
          </a:p>
          <a:p>
            <a:pPr marL="1831975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Always contains </a:t>
            </a:r>
            <a:r>
              <a:rPr lang="en-US" dirty="0" smtClean="0">
                <a:latin typeface="Helvetica" pitchFamily="34" charset="0"/>
              </a:rPr>
              <a:t>five elements</a:t>
            </a:r>
          </a:p>
          <a:p>
            <a:pPr marL="1831975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May vary with your permissions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4" r="80891" b="4489"/>
          <a:stretch/>
        </p:blipFill>
        <p:spPr bwMode="auto">
          <a:xfrm>
            <a:off x="580181" y="2066544"/>
            <a:ext cx="1253333" cy="4156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612455" y="4112072"/>
            <a:ext cx="1197428" cy="200486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4569" y="2094184"/>
            <a:ext cx="1197428" cy="192923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Connect: Interface – Unauthenticated (Public) Pages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677150" y="354686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5304" y="2393674"/>
            <a:ext cx="158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Navigation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89125" y="1830808"/>
            <a:ext cx="129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Links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02783" y="182319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485354" y="2410229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08" y="2257164"/>
            <a:ext cx="5454546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051180" y="2252321"/>
            <a:ext cx="1311917" cy="26442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599610" y="2550949"/>
            <a:ext cx="1744165" cy="2628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051181" y="2516741"/>
            <a:ext cx="3406643" cy="33123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73437" y="2252321"/>
            <a:ext cx="1311917" cy="26442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354" y="4867161"/>
            <a:ext cx="130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content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2800" y="2750716"/>
            <a:ext cx="158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</a:t>
            </a:r>
            <a:r>
              <a:rPr lang="en-US" dirty="0" err="1" smtClean="0"/>
              <a:t>Nav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51181" y="2835184"/>
            <a:ext cx="2313429" cy="20039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Connect: Breadcrumbs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Helvetica" pitchFamily="34" charset="0"/>
              </a:rPr>
              <a:t>Appear on </a:t>
            </a:r>
            <a:r>
              <a:rPr lang="en-US" dirty="0" smtClean="0"/>
              <a:t>the internal pages of the </a:t>
            </a:r>
            <a:br>
              <a:rPr lang="en-US" dirty="0" smtClean="0"/>
            </a:br>
            <a:r>
              <a:rPr lang="en-US" dirty="0" smtClean="0"/>
              <a:t>unauthenticated (</a:t>
            </a:r>
            <a:r>
              <a:rPr lang="en-US" dirty="0"/>
              <a:t>public) </a:t>
            </a:r>
            <a:r>
              <a:rPr lang="en-US" dirty="0" smtClean="0"/>
              <a:t>site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831"/>
          <a:stretch/>
        </p:blipFill>
        <p:spPr bwMode="auto">
          <a:xfrm>
            <a:off x="1481866" y="3363533"/>
            <a:ext cx="6180267" cy="279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06068" y="5028459"/>
            <a:ext cx="1441524" cy="23203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Connect: Interface – Team Sites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27091" y="2078253"/>
            <a:ext cx="8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Ribbon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62838" y="2078253"/>
            <a:ext cx="275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Settings Gear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73939" y="2548926"/>
            <a:ext cx="65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292726" y="2564549"/>
            <a:ext cx="130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Links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07114" y="2830506"/>
            <a:ext cx="163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Navigation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7148" y="3497371"/>
            <a:ext cx="145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Breadcrumbs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93055" y="4382225"/>
            <a:ext cx="145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Launch</a:t>
            </a:r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1868397" y="2447842"/>
            <a:ext cx="5441452" cy="3661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09849" y="281930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34271" y="2436384"/>
            <a:ext cx="5364182" cy="3191241"/>
            <a:chOff x="1834271" y="2436384"/>
            <a:chExt cx="5364182" cy="3191241"/>
          </a:xfrm>
        </p:grpSpPr>
        <p:sp>
          <p:nvSpPr>
            <p:cNvPr id="49" name="Rounded Rectangle 48"/>
            <p:cNvSpPr/>
            <p:nvPr/>
          </p:nvSpPr>
          <p:spPr>
            <a:xfrm>
              <a:off x="5422964" y="2907753"/>
              <a:ext cx="1471313" cy="18956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46512" y="2436384"/>
              <a:ext cx="5351941" cy="3191241"/>
              <a:chOff x="2376787" y="2371359"/>
              <a:chExt cx="5351941" cy="319124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350174" y="2371359"/>
                <a:ext cx="247823" cy="1541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054775" y="2573786"/>
                <a:ext cx="1673953" cy="209068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376787" y="2554281"/>
                <a:ext cx="1182438" cy="228573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76787" y="2821606"/>
                <a:ext cx="2861963" cy="231806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460634" y="3528608"/>
                <a:ext cx="1880533" cy="142028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501951" y="3801678"/>
                <a:ext cx="818166" cy="176092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32"/>
            <p:cNvSpPr/>
            <p:nvPr/>
          </p:nvSpPr>
          <p:spPr>
            <a:xfrm>
              <a:off x="1834271" y="2460580"/>
              <a:ext cx="1016183" cy="151525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309849" y="4423998"/>
            <a:ext cx="130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content</a:t>
            </a:r>
            <a:endParaRPr lang="en-US" dirty="0"/>
          </a:p>
        </p:txBody>
      </p:sp>
      <p:pic>
        <p:nvPicPr>
          <p:cNvPr id="39" name="Picture 38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Connect: Breadcrumbs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Helvetic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91"/>
          <a:stretch/>
        </p:blipFill>
        <p:spPr bwMode="auto">
          <a:xfrm>
            <a:off x="457199" y="2447840"/>
            <a:ext cx="8289469" cy="2031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0075" y="4137980"/>
            <a:ext cx="2743200" cy="3102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rePoint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CONNECT-570-63</_dlc_DocId>
    <_dlc_DocIdUrl xmlns="16f00c2e-ac5c-418b-9f13-a0771dbd417d">
      <Url>https://inside13qc.ncdot.gov/stage/connect/help/SharePointTraining/_layouts/15/DocIdRedir.aspx?ID=CONNECT-570-63</Url>
      <Description>CONNECT-570-63</Description>
    </_dlc_DocIdUrl>
    <UserForTrainingPages xmlns="16f00c2e-ac5c-418b-9f13-a0771dbd417d">
      <Value>Contributor</Value>
      <Value>End User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6</OrderTrainingMaterialsContributor>
    <Order1 xmlns="16f00c2e-ac5c-418b-9f13-a0771dbd417d">3</Order1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A8D4E07A-F763-4F34-A056-FF8B92F0E7B2}"/>
</file>

<file path=customXml/itemProps2.xml><?xml version="1.0" encoding="utf-8"?>
<ds:datastoreItem xmlns:ds="http://schemas.openxmlformats.org/officeDocument/2006/customXml" ds:itemID="{D838F834-67D1-46B9-9F51-67321C1D20F0}"/>
</file>

<file path=customXml/itemProps3.xml><?xml version="1.0" encoding="utf-8"?>
<ds:datastoreItem xmlns:ds="http://schemas.openxmlformats.org/officeDocument/2006/customXml" ds:itemID="{9400A9AD-6DF8-46DA-9DE8-ED4262E13A54}"/>
</file>

<file path=customXml/itemProps4.xml><?xml version="1.0" encoding="utf-8"?>
<ds:datastoreItem xmlns:ds="http://schemas.openxmlformats.org/officeDocument/2006/customXml" ds:itemID="{B896FD91-6597-4E72-99EE-6AAB0AF0DCF2}"/>
</file>

<file path=customXml/itemProps5.xml><?xml version="1.0" encoding="utf-8"?>
<ds:datastoreItem xmlns:ds="http://schemas.openxmlformats.org/officeDocument/2006/customXml" ds:itemID="{D7E95C67-553A-4477-8E46-006EF89D4D5E}"/>
</file>

<file path=docProps/app.xml><?xml version="1.0" encoding="utf-8"?>
<Properties xmlns="http://schemas.openxmlformats.org/officeDocument/2006/extended-properties" xmlns:vt="http://schemas.openxmlformats.org/officeDocument/2006/docPropsVTypes">
  <Template>SharePointRibbon</Template>
  <TotalTime>1164</TotalTime>
  <Words>414</Words>
  <Application>Microsoft Office PowerPoint</Application>
  <PresentationFormat>On-screen Show (4:3)</PresentationFormat>
  <Paragraphs>156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SharePointRibbon</vt:lpstr>
      <vt:lpstr>Office Theme</vt:lpstr>
      <vt:lpstr>Agenda</vt:lpstr>
      <vt:lpstr>Demo of Interface </vt:lpstr>
      <vt:lpstr>Inside: Interface</vt:lpstr>
      <vt:lpstr>Inside: Breadcrumbs</vt:lpstr>
      <vt:lpstr>Inside: Quick Launch</vt:lpstr>
      <vt:lpstr>Connect: Interface – Unauthenticated (Public) Pages</vt:lpstr>
      <vt:lpstr>Connect: Breadcrumbs</vt:lpstr>
      <vt:lpstr>Connect: Interface – Team Sites</vt:lpstr>
      <vt:lpstr>Connect: Breadcrumbs</vt:lpstr>
      <vt:lpstr>Connect: Quick Launch</vt:lpstr>
      <vt:lpstr>The Ribbon</vt:lpstr>
      <vt:lpstr>Context Sensitivity</vt:lpstr>
      <vt:lpstr>Context Sensitivity</vt:lpstr>
      <vt:lpstr>Security Trimming</vt:lpstr>
      <vt:lpstr>Security Trimming</vt:lpstr>
      <vt:lpstr>Security Trimming</vt:lpstr>
      <vt:lpstr>SharePoint Hierarchy: Site Collections</vt:lpstr>
      <vt:lpstr>SharePoint Site Collection on Connect</vt:lpstr>
      <vt:lpstr>SharePoint Hierarchy: Sites</vt:lpstr>
      <vt:lpstr>SharePoint Site on Inside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SharePoint Interface</dc:title>
  <dc:creator>Deanna R. Springall</dc:creator>
  <cp:keywords>User Help; Training</cp:keywords>
  <cp:lastModifiedBy>Deanna R. Springall</cp:lastModifiedBy>
  <cp:revision>141</cp:revision>
  <cp:lastPrinted>2015-04-06T17:30:35Z</cp:lastPrinted>
  <dcterms:created xsi:type="dcterms:W3CDTF">2014-08-06T11:41:37Z</dcterms:created>
  <dcterms:modified xsi:type="dcterms:W3CDTF">2015-04-20T16:50:34Z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59deeb78-61a6-4fb5-9905-51fb39faeb3f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